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3026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335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78550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0149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213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0262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2818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2854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4398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66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497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80A8-C781-41A8-82F5-50D9D6307E56}" type="datetimeFigureOut">
              <a:rPr lang="de-CH" smtClean="0"/>
              <a:t>03.12.2012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E260-7CEC-4AE1-8E61-5B10E4AB808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289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6408712" cy="2160240"/>
          </a:xfrm>
        </p:spPr>
        <p:txBody>
          <a:bodyPr>
            <a:noAutofit/>
          </a:bodyPr>
          <a:lstStyle/>
          <a:p>
            <a:r>
              <a:rPr lang="de-CH" sz="5400" b="1" dirty="0" smtClean="0">
                <a:solidFill>
                  <a:srgbClr val="FF0000"/>
                </a:solidFill>
              </a:rPr>
              <a:t>Vorschau </a:t>
            </a:r>
            <a:r>
              <a:rPr lang="de-CH" sz="5400" b="1" dirty="0" smtClean="0">
                <a:solidFill>
                  <a:srgbClr val="FF0000"/>
                </a:solidFill>
              </a:rPr>
              <a:t>zur </a:t>
            </a:r>
            <a:r>
              <a:rPr lang="de-CH" sz="5400" b="1" i="1" dirty="0" smtClean="0">
                <a:solidFill>
                  <a:srgbClr val="0070C0"/>
                </a:solidFill>
                <a:latin typeface="Arial Black" pitchFamily="34" charset="0"/>
              </a:rPr>
              <a:t>Clubreise</a:t>
            </a:r>
            <a:r>
              <a:rPr lang="de-CH" sz="5400" b="1" dirty="0" smtClean="0">
                <a:solidFill>
                  <a:srgbClr val="FF0000"/>
                </a:solidFill>
              </a:rPr>
              <a:t/>
            </a:r>
            <a:br>
              <a:rPr lang="de-CH" sz="5400" b="1" dirty="0" smtClean="0">
                <a:solidFill>
                  <a:srgbClr val="FF0000"/>
                </a:solidFill>
              </a:rPr>
            </a:br>
            <a:r>
              <a:rPr lang="de-CH" sz="4800" b="1" dirty="0" smtClean="0">
                <a:solidFill>
                  <a:srgbClr val="FF0000"/>
                </a:solidFill>
              </a:rPr>
              <a:t>zum </a:t>
            </a:r>
            <a:r>
              <a:rPr lang="de-CH" sz="4800" b="1" dirty="0" smtClean="0">
                <a:solidFill>
                  <a:srgbClr val="FF0000"/>
                </a:solidFill>
              </a:rPr>
              <a:t>70 - </a:t>
            </a:r>
            <a:r>
              <a:rPr lang="de-CH" sz="4800" b="1" dirty="0" smtClean="0">
                <a:solidFill>
                  <a:srgbClr val="FF0000"/>
                </a:solidFill>
              </a:rPr>
              <a:t>zigsten</a:t>
            </a:r>
            <a:endParaRPr lang="de-CH" sz="4800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0506" y="3284984"/>
            <a:ext cx="6269766" cy="2592288"/>
          </a:xfrm>
        </p:spPr>
        <p:txBody>
          <a:bodyPr>
            <a:noAutofit/>
          </a:bodyPr>
          <a:lstStyle/>
          <a:p>
            <a:r>
              <a:rPr lang="de-CH" sz="4000" b="1" dirty="0" smtClean="0">
                <a:solidFill>
                  <a:schemeClr val="accent3">
                    <a:lumMod val="50000"/>
                  </a:schemeClr>
                </a:solidFill>
              </a:rPr>
              <a:t>Badische Weinstrasse – Gengenbach - </a:t>
            </a:r>
            <a:r>
              <a:rPr lang="de-CH" sz="4000" b="1" dirty="0" smtClean="0">
                <a:solidFill>
                  <a:schemeClr val="accent3">
                    <a:lumMod val="50000"/>
                  </a:schemeClr>
                </a:solidFill>
              </a:rPr>
              <a:t>Schwarzwald </a:t>
            </a:r>
            <a:endParaRPr lang="de-CH" sz="4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de-CH" sz="4000" b="1" dirty="0" smtClean="0">
                <a:solidFill>
                  <a:srgbClr val="FF0000"/>
                </a:solidFill>
              </a:rPr>
              <a:t>12. – 14. August </a:t>
            </a:r>
            <a:r>
              <a:rPr lang="de-CH" sz="4000" b="1" dirty="0" smtClean="0">
                <a:solidFill>
                  <a:schemeClr val="accent3">
                    <a:lumMod val="50000"/>
                  </a:schemeClr>
                </a:solidFill>
              </a:rPr>
              <a:t>2013</a:t>
            </a:r>
          </a:p>
          <a:p>
            <a:r>
              <a:rPr lang="de-CH" sz="2000" b="1" dirty="0">
                <a:solidFill>
                  <a:schemeClr val="tx1"/>
                </a:solidFill>
              </a:rPr>
              <a:t>m</a:t>
            </a:r>
            <a:r>
              <a:rPr lang="de-CH" sz="2000" b="1" dirty="0" smtClean="0">
                <a:solidFill>
                  <a:schemeClr val="tx1"/>
                </a:solidFill>
              </a:rPr>
              <a:t>it einem </a:t>
            </a:r>
            <a:r>
              <a:rPr lang="de-CH" sz="2000" b="1" dirty="0" smtClean="0">
                <a:solidFill>
                  <a:schemeClr val="tx1"/>
                </a:solidFill>
              </a:rPr>
              <a:t>46- </a:t>
            </a:r>
            <a:r>
              <a:rPr lang="de-CH" sz="2000" b="1" dirty="0" err="1" smtClean="0">
                <a:solidFill>
                  <a:schemeClr val="tx1"/>
                </a:solidFill>
              </a:rPr>
              <a:t>Plätzer</a:t>
            </a:r>
            <a:r>
              <a:rPr lang="de-CH" sz="2000" b="1" dirty="0" smtClean="0">
                <a:solidFill>
                  <a:schemeClr val="tx1"/>
                </a:solidFill>
              </a:rPr>
              <a:t>-Bus </a:t>
            </a:r>
            <a:r>
              <a:rPr lang="de-CH" sz="2000" b="1" dirty="0" smtClean="0">
                <a:solidFill>
                  <a:schemeClr val="tx1"/>
                </a:solidFill>
              </a:rPr>
              <a:t>von Neukomm </a:t>
            </a:r>
            <a:r>
              <a:rPr lang="de-CH" sz="2000" b="1" dirty="0" err="1" smtClean="0">
                <a:solidFill>
                  <a:schemeClr val="tx1"/>
                </a:solidFill>
              </a:rPr>
              <a:t>Diemtigtal</a:t>
            </a:r>
            <a:endParaRPr lang="de-CH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Club 43 Fotos\Club 43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32656"/>
            <a:ext cx="1944241" cy="19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28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6640700" cy="936104"/>
          </a:xfrm>
        </p:spPr>
        <p:txBody>
          <a:bodyPr>
            <a:normAutofit fontScale="90000"/>
          </a:bodyPr>
          <a:lstStyle/>
          <a:p>
            <a:r>
              <a:rPr lang="de-CH" sz="6000" b="1" dirty="0" smtClean="0"/>
              <a:t>Reiseprogramm</a:t>
            </a:r>
            <a:endParaRPr lang="de-CH" sz="6000" b="1" dirty="0"/>
          </a:p>
        </p:txBody>
      </p:sp>
      <p:sp>
        <p:nvSpPr>
          <p:cNvPr id="3" name="Inhaltsplatzhalter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296909" cy="48965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CH" b="1" dirty="0"/>
              <a:t> </a:t>
            </a:r>
            <a:endParaRPr lang="de-CH" b="1" dirty="0" smtClean="0"/>
          </a:p>
          <a:p>
            <a:pPr marL="0" indent="0">
              <a:buNone/>
            </a:pPr>
            <a:r>
              <a:rPr lang="de-CH" sz="6200" b="1" dirty="0" smtClean="0">
                <a:solidFill>
                  <a:srgbClr val="FF0000"/>
                </a:solidFill>
              </a:rPr>
              <a:t>Montag 12. August, 1. Tag</a:t>
            </a:r>
            <a:endParaRPr lang="de-CH" sz="6200" dirty="0">
              <a:solidFill>
                <a:srgbClr val="FF0000"/>
              </a:solidFill>
            </a:endParaRPr>
          </a:p>
          <a:p>
            <a:pPr lvl="0"/>
            <a:r>
              <a:rPr lang="de-CH" sz="6200" dirty="0">
                <a:solidFill>
                  <a:schemeClr val="tx1"/>
                </a:solidFill>
              </a:rPr>
              <a:t>Start am Bahnhof Spiez um 7 Uhr, </a:t>
            </a:r>
            <a:r>
              <a:rPr lang="de-CH" sz="6200" dirty="0" smtClean="0">
                <a:solidFill>
                  <a:schemeClr val="tx1"/>
                </a:solidFill>
              </a:rPr>
              <a:t> Bern – Basel (Kaffeehalt) - Breisach – </a:t>
            </a:r>
            <a:r>
              <a:rPr lang="de-CH" sz="6200" dirty="0" smtClean="0">
                <a:solidFill>
                  <a:schemeClr val="tx1"/>
                </a:solidFill>
              </a:rPr>
              <a:t>Kaiserstuhl-Weingebiet  </a:t>
            </a:r>
            <a:r>
              <a:rPr lang="de-CH" sz="6200" dirty="0" smtClean="0">
                <a:solidFill>
                  <a:schemeClr val="tx1"/>
                </a:solidFill>
              </a:rPr>
              <a:t>Mittagessen in </a:t>
            </a:r>
            <a:r>
              <a:rPr lang="de-CH" sz="6200" dirty="0" err="1" smtClean="0">
                <a:solidFill>
                  <a:schemeClr val="tx1"/>
                </a:solidFill>
              </a:rPr>
              <a:t>Burkheim</a:t>
            </a:r>
            <a:r>
              <a:rPr lang="de-CH" sz="6200" dirty="0">
                <a:solidFill>
                  <a:schemeClr val="tx1"/>
                </a:solidFill>
              </a:rPr>
              <a:t>, Besuch d</a:t>
            </a:r>
            <a:r>
              <a:rPr lang="de-CH" sz="6200" dirty="0" smtClean="0">
                <a:solidFill>
                  <a:schemeClr val="tx1"/>
                </a:solidFill>
              </a:rPr>
              <a:t>es </a:t>
            </a:r>
            <a:r>
              <a:rPr lang="de-CH" sz="6200" dirty="0">
                <a:solidFill>
                  <a:schemeClr val="tx1"/>
                </a:solidFill>
              </a:rPr>
              <a:t>Kräuterhofes, Weiterfahrt nach Gengenbach, </a:t>
            </a:r>
            <a:r>
              <a:rPr lang="de-CH" sz="6200" dirty="0" smtClean="0">
                <a:solidFill>
                  <a:schemeClr val="tx1"/>
                </a:solidFill>
              </a:rPr>
              <a:t>Zimmerbezug und </a:t>
            </a:r>
            <a:r>
              <a:rPr lang="de-CH" sz="6200" dirty="0">
                <a:solidFill>
                  <a:schemeClr val="tx1"/>
                </a:solidFill>
              </a:rPr>
              <a:t>Abendessen </a:t>
            </a:r>
            <a:r>
              <a:rPr lang="de-CH" sz="6200" dirty="0" smtClean="0">
                <a:solidFill>
                  <a:schemeClr val="tx1"/>
                </a:solidFill>
              </a:rPr>
              <a:t>im Hotel Schwarzwaldhof</a:t>
            </a:r>
          </a:p>
          <a:p>
            <a:endParaRPr lang="de-CH" sz="6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de-CH" sz="6200" b="1" dirty="0" smtClean="0">
                <a:solidFill>
                  <a:srgbClr val="FF0000"/>
                </a:solidFill>
              </a:rPr>
              <a:t>Dienstag, 13. August, 2. Tag</a:t>
            </a:r>
          </a:p>
          <a:p>
            <a:pPr lvl="0"/>
            <a:r>
              <a:rPr lang="de-CH" sz="6200" dirty="0" smtClean="0">
                <a:solidFill>
                  <a:schemeClr val="tx1"/>
                </a:solidFill>
              </a:rPr>
              <a:t>Besuch </a:t>
            </a:r>
            <a:r>
              <a:rPr lang="de-CH" sz="6200" dirty="0">
                <a:solidFill>
                  <a:schemeClr val="tx1"/>
                </a:solidFill>
              </a:rPr>
              <a:t>d</a:t>
            </a:r>
            <a:r>
              <a:rPr lang="de-CH" sz="6200" dirty="0" smtClean="0">
                <a:solidFill>
                  <a:schemeClr val="tx1"/>
                </a:solidFill>
              </a:rPr>
              <a:t>er Glasbläserei Dorotheenhütte in Wolfach. Mittagessen </a:t>
            </a:r>
            <a:r>
              <a:rPr lang="de-CH" sz="6200" dirty="0" smtClean="0">
                <a:solidFill>
                  <a:schemeClr val="tx1"/>
                </a:solidFill>
              </a:rPr>
              <a:t>im </a:t>
            </a:r>
            <a:r>
              <a:rPr lang="de-CH" sz="6200" dirty="0" smtClean="0">
                <a:solidFill>
                  <a:schemeClr val="tx1"/>
                </a:solidFill>
              </a:rPr>
              <a:t>deutschen </a:t>
            </a:r>
            <a:r>
              <a:rPr lang="de-CH" sz="6200" dirty="0" smtClean="0">
                <a:solidFill>
                  <a:schemeClr val="tx1"/>
                </a:solidFill>
              </a:rPr>
              <a:t>Städtchen Wolfach</a:t>
            </a:r>
            <a:r>
              <a:rPr lang="de-CH" sz="6200" dirty="0" smtClean="0">
                <a:solidFill>
                  <a:schemeClr val="tx1"/>
                </a:solidFill>
              </a:rPr>
              <a:t>. </a:t>
            </a:r>
            <a:r>
              <a:rPr lang="de-CH" sz="6200" dirty="0">
                <a:solidFill>
                  <a:schemeClr val="tx1"/>
                </a:solidFill>
              </a:rPr>
              <a:t>A</a:t>
            </a:r>
            <a:r>
              <a:rPr lang="de-CH" sz="6200" dirty="0" smtClean="0">
                <a:solidFill>
                  <a:schemeClr val="tx1"/>
                </a:solidFill>
              </a:rPr>
              <a:t>m </a:t>
            </a:r>
            <a:r>
              <a:rPr lang="de-CH" sz="6200" dirty="0">
                <a:solidFill>
                  <a:schemeClr val="tx1"/>
                </a:solidFill>
              </a:rPr>
              <a:t>späteren Nachmittag Besuch eines Weinkellers </a:t>
            </a:r>
            <a:r>
              <a:rPr lang="de-CH" sz="6200" dirty="0" smtClean="0">
                <a:solidFill>
                  <a:schemeClr val="tx1"/>
                </a:solidFill>
              </a:rPr>
              <a:t>in Gengenbach, Abendessen im </a:t>
            </a:r>
            <a:r>
              <a:rPr lang="de-CH" sz="6200" dirty="0" smtClean="0">
                <a:solidFill>
                  <a:schemeClr val="tx1"/>
                </a:solidFill>
              </a:rPr>
              <a:t>Hotel oder individuell</a:t>
            </a:r>
            <a:endParaRPr lang="de-CH" sz="6200" dirty="0" smtClean="0">
              <a:solidFill>
                <a:schemeClr val="tx1"/>
              </a:solidFill>
            </a:endParaRPr>
          </a:p>
          <a:p>
            <a:pPr lvl="0"/>
            <a:endParaRPr lang="de-CH" sz="6200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de-CH" sz="6200" b="1" dirty="0" smtClean="0">
                <a:solidFill>
                  <a:srgbClr val="FF0000"/>
                </a:solidFill>
              </a:rPr>
              <a:t>Mittwoch, 14. August, 3. Tag</a:t>
            </a:r>
            <a:endParaRPr lang="de-CH" sz="6200" dirty="0">
              <a:solidFill>
                <a:srgbClr val="FF0000"/>
              </a:solidFill>
            </a:endParaRPr>
          </a:p>
          <a:p>
            <a:r>
              <a:rPr lang="de-CH" sz="6200" dirty="0">
                <a:solidFill>
                  <a:schemeClr val="tx1"/>
                </a:solidFill>
              </a:rPr>
              <a:t>Ab Hotel in </a:t>
            </a:r>
            <a:r>
              <a:rPr lang="de-CH" sz="6200" dirty="0" smtClean="0">
                <a:solidFill>
                  <a:schemeClr val="tx1"/>
                </a:solidFill>
              </a:rPr>
              <a:t>Gengenbach </a:t>
            </a:r>
            <a:r>
              <a:rPr lang="de-CH" sz="6200" dirty="0">
                <a:solidFill>
                  <a:schemeClr val="tx1"/>
                </a:solidFill>
              </a:rPr>
              <a:t>via </a:t>
            </a:r>
            <a:r>
              <a:rPr lang="de-CH" sz="6200" dirty="0" err="1" smtClean="0">
                <a:solidFill>
                  <a:schemeClr val="tx1"/>
                </a:solidFill>
              </a:rPr>
              <a:t>Hausach</a:t>
            </a:r>
            <a:r>
              <a:rPr lang="de-CH" sz="6200" dirty="0" smtClean="0">
                <a:solidFill>
                  <a:schemeClr val="tx1"/>
                </a:solidFill>
              </a:rPr>
              <a:t> – Furtwangen – </a:t>
            </a:r>
            <a:r>
              <a:rPr lang="de-CH" sz="6200" dirty="0" smtClean="0">
                <a:solidFill>
                  <a:schemeClr val="tx1"/>
                </a:solidFill>
              </a:rPr>
              <a:t>S</a:t>
            </a:r>
            <a:r>
              <a:rPr lang="de-CH" sz="6200" dirty="0" smtClean="0">
                <a:solidFill>
                  <a:schemeClr val="tx1"/>
                </a:solidFill>
              </a:rPr>
              <a:t>t. </a:t>
            </a:r>
            <a:r>
              <a:rPr lang="de-CH" sz="6200" dirty="0" smtClean="0">
                <a:solidFill>
                  <a:schemeClr val="tx1"/>
                </a:solidFill>
              </a:rPr>
              <a:t>Peter. Besuch des Klosters St. Peter mit </a:t>
            </a:r>
            <a:r>
              <a:rPr lang="de-CH" sz="6200" dirty="0" smtClean="0">
                <a:solidFill>
                  <a:schemeClr val="tx1"/>
                </a:solidFill>
              </a:rPr>
              <a:t>eindrücklicher Stiftsbibliothek</a:t>
            </a:r>
            <a:r>
              <a:rPr lang="de-CH" sz="6200" dirty="0" smtClean="0">
                <a:solidFill>
                  <a:schemeClr val="tx1"/>
                </a:solidFill>
              </a:rPr>
              <a:t>. Mittagessen. Heimfahrt </a:t>
            </a:r>
            <a:r>
              <a:rPr lang="de-CH" sz="6200" dirty="0">
                <a:solidFill>
                  <a:schemeClr val="tx1"/>
                </a:solidFill>
              </a:rPr>
              <a:t>via </a:t>
            </a:r>
            <a:r>
              <a:rPr lang="de-CH" sz="6200" dirty="0" smtClean="0">
                <a:solidFill>
                  <a:schemeClr val="tx1"/>
                </a:solidFill>
              </a:rPr>
              <a:t>Titisee – </a:t>
            </a:r>
            <a:r>
              <a:rPr lang="de-CH" sz="6200" dirty="0" err="1" smtClean="0">
                <a:solidFill>
                  <a:schemeClr val="tx1"/>
                </a:solidFill>
              </a:rPr>
              <a:t>Schluchsee</a:t>
            </a:r>
            <a:r>
              <a:rPr lang="de-CH" sz="6200" dirty="0" smtClean="0">
                <a:solidFill>
                  <a:schemeClr val="tx1"/>
                </a:solidFill>
              </a:rPr>
              <a:t> – Hochschwand -Waldshut/Koblenz – Brugg - Aarau – Bern - Spiez</a:t>
            </a:r>
            <a:r>
              <a:rPr lang="de-CH" sz="6200" dirty="0">
                <a:solidFill>
                  <a:schemeClr val="tx1"/>
                </a:solidFill>
              </a:rPr>
              <a:t>. Ankunft </a:t>
            </a:r>
            <a:r>
              <a:rPr lang="de-CH" sz="6200" dirty="0" smtClean="0">
                <a:solidFill>
                  <a:schemeClr val="tx1"/>
                </a:solidFill>
              </a:rPr>
              <a:t>in Spiez </a:t>
            </a:r>
            <a:r>
              <a:rPr lang="de-CH" sz="6200" dirty="0">
                <a:solidFill>
                  <a:schemeClr val="tx1"/>
                </a:solidFill>
              </a:rPr>
              <a:t>ca. 19 </a:t>
            </a:r>
            <a:r>
              <a:rPr lang="de-CH" sz="6200" dirty="0" smtClean="0">
                <a:solidFill>
                  <a:schemeClr val="tx1"/>
                </a:solidFill>
              </a:rPr>
              <a:t>Uhr</a:t>
            </a:r>
            <a:endParaRPr lang="de-CH" sz="6200" dirty="0" smtClean="0">
              <a:solidFill>
                <a:schemeClr val="tx1"/>
              </a:solidFill>
            </a:endParaRPr>
          </a:p>
          <a:p>
            <a:endParaRPr lang="de-CH" sz="6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6200" b="1" dirty="0">
                <a:solidFill>
                  <a:srgbClr val="FF0000"/>
                </a:solidFill>
              </a:rPr>
              <a:t>Kosten </a:t>
            </a:r>
            <a:r>
              <a:rPr lang="de-CH" sz="6200" dirty="0" smtClean="0">
                <a:solidFill>
                  <a:schemeClr val="tx1"/>
                </a:solidFill>
              </a:rPr>
              <a:t>für Busreise</a:t>
            </a:r>
            <a:r>
              <a:rPr lang="de-CH" sz="6200" dirty="0">
                <a:solidFill>
                  <a:schemeClr val="tx1"/>
                </a:solidFill>
              </a:rPr>
              <a:t>, Halbpension </a:t>
            </a:r>
            <a:r>
              <a:rPr lang="de-CH" sz="6200" b="1" dirty="0">
                <a:solidFill>
                  <a:schemeClr val="tx1"/>
                </a:solidFill>
              </a:rPr>
              <a:t>ca. SFr. </a:t>
            </a:r>
            <a:r>
              <a:rPr lang="de-CH" sz="6200" b="1" dirty="0" smtClean="0">
                <a:solidFill>
                  <a:schemeClr val="tx1"/>
                </a:solidFill>
              </a:rPr>
              <a:t>390</a:t>
            </a:r>
            <a:r>
              <a:rPr lang="de-CH" sz="6200" dirty="0">
                <a:solidFill>
                  <a:schemeClr val="tx1"/>
                </a:solidFill>
              </a:rPr>
              <a:t>.-- </a:t>
            </a:r>
            <a:r>
              <a:rPr lang="de-CH" sz="6200" dirty="0" smtClean="0">
                <a:solidFill>
                  <a:schemeClr val="tx1"/>
                </a:solidFill>
              </a:rPr>
              <a:t>/Person. Programmänderungen vorbehalten.</a:t>
            </a:r>
            <a:endParaRPr lang="de-CH" sz="6200" dirty="0">
              <a:solidFill>
                <a:schemeClr val="tx1"/>
              </a:solidFill>
            </a:endParaRPr>
          </a:p>
          <a:p>
            <a:r>
              <a:rPr lang="de-CH" sz="6200" dirty="0">
                <a:solidFill>
                  <a:schemeClr val="tx1"/>
                </a:solidFill>
              </a:rPr>
              <a:t>An die Reise </a:t>
            </a:r>
            <a:r>
              <a:rPr lang="de-CH" sz="6200" dirty="0" smtClean="0">
                <a:solidFill>
                  <a:schemeClr val="tx1"/>
                </a:solidFill>
              </a:rPr>
              <a:t>wird </a:t>
            </a:r>
            <a:r>
              <a:rPr lang="de-CH" sz="6200" dirty="0">
                <a:solidFill>
                  <a:schemeClr val="tx1"/>
                </a:solidFill>
              </a:rPr>
              <a:t>ein </a:t>
            </a:r>
            <a:r>
              <a:rPr lang="de-CH" sz="6200" b="1" u="sng" dirty="0" smtClean="0">
                <a:solidFill>
                  <a:schemeClr val="tx1"/>
                </a:solidFill>
              </a:rPr>
              <a:t>Betrag </a:t>
            </a:r>
            <a:r>
              <a:rPr lang="de-CH" sz="6200" b="1" u="sng" dirty="0">
                <a:solidFill>
                  <a:schemeClr val="tx1"/>
                </a:solidFill>
              </a:rPr>
              <a:t>aus der Clubkasse</a:t>
            </a:r>
            <a:r>
              <a:rPr lang="de-CH" sz="6200" u="sng" dirty="0">
                <a:solidFill>
                  <a:schemeClr val="tx1"/>
                </a:solidFill>
              </a:rPr>
              <a:t> </a:t>
            </a:r>
            <a:r>
              <a:rPr lang="de-CH" sz="6200" dirty="0">
                <a:solidFill>
                  <a:schemeClr val="tx1"/>
                </a:solidFill>
              </a:rPr>
              <a:t>beigesteuert. </a:t>
            </a:r>
            <a:r>
              <a:rPr lang="de-CH" sz="6200" dirty="0" smtClean="0">
                <a:solidFill>
                  <a:schemeClr val="tx1"/>
                </a:solidFill>
              </a:rPr>
              <a:t>Definitive Anmeldung mit </a:t>
            </a:r>
          </a:p>
          <a:p>
            <a:r>
              <a:rPr lang="de-CH" sz="6200" dirty="0" smtClean="0">
                <a:solidFill>
                  <a:schemeClr val="tx1"/>
                </a:solidFill>
              </a:rPr>
              <a:t>genauen Kostenangaben folgt im </a:t>
            </a:r>
            <a:r>
              <a:rPr lang="de-CH" sz="6200" dirty="0">
                <a:solidFill>
                  <a:schemeClr val="tx1"/>
                </a:solidFill>
              </a:rPr>
              <a:t>Frühling 2013</a:t>
            </a:r>
            <a:r>
              <a:rPr lang="de-CH" sz="6200" dirty="0" smtClean="0">
                <a:solidFill>
                  <a:schemeClr val="tx1"/>
                </a:solidFill>
              </a:rPr>
              <a:t>.</a:t>
            </a:r>
            <a:r>
              <a:rPr lang="de-CH" sz="6200" dirty="0">
                <a:solidFill>
                  <a:schemeClr val="tx1"/>
                </a:solidFill>
              </a:rPr>
              <a:t> </a:t>
            </a:r>
            <a:endParaRPr lang="de-CH" sz="6200" dirty="0" smtClean="0">
              <a:solidFill>
                <a:schemeClr val="tx1"/>
              </a:solidFill>
            </a:endParaRPr>
          </a:p>
          <a:p>
            <a:endParaRPr lang="de-CH" sz="6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CH" sz="6200" dirty="0" smtClean="0">
                <a:solidFill>
                  <a:schemeClr val="tx1"/>
                </a:solidFill>
              </a:rPr>
              <a:t>Diese </a:t>
            </a:r>
            <a:r>
              <a:rPr lang="de-CH" sz="6200" dirty="0">
                <a:solidFill>
                  <a:schemeClr val="tx1"/>
                </a:solidFill>
              </a:rPr>
              <a:t>Jubiläumsreise </a:t>
            </a:r>
            <a:r>
              <a:rPr lang="de-CH" sz="6200" dirty="0" smtClean="0">
                <a:solidFill>
                  <a:schemeClr val="tx1"/>
                </a:solidFill>
              </a:rPr>
              <a:t>zum </a:t>
            </a:r>
            <a:r>
              <a:rPr lang="de-CH" sz="6200" dirty="0" smtClean="0">
                <a:solidFill>
                  <a:schemeClr val="tx1"/>
                </a:solidFill>
              </a:rPr>
              <a:t>70. </a:t>
            </a:r>
            <a:r>
              <a:rPr lang="de-CH" sz="6200" dirty="0" smtClean="0">
                <a:solidFill>
                  <a:schemeClr val="tx1"/>
                </a:solidFill>
              </a:rPr>
              <a:t>wird </a:t>
            </a:r>
            <a:r>
              <a:rPr lang="de-CH" sz="6200" b="1" dirty="0" smtClean="0">
                <a:solidFill>
                  <a:srgbClr val="FF0000"/>
                </a:solidFill>
              </a:rPr>
              <a:t>mit Lebenspartnerin </a:t>
            </a:r>
            <a:r>
              <a:rPr lang="de-CH" sz="6200" b="1" dirty="0">
                <a:solidFill>
                  <a:srgbClr val="FF0000"/>
                </a:solidFill>
              </a:rPr>
              <a:t>und -Partner </a:t>
            </a:r>
            <a:r>
              <a:rPr lang="de-CH" sz="6200" dirty="0" smtClean="0">
                <a:solidFill>
                  <a:schemeClr val="tx1"/>
                </a:solidFill>
              </a:rPr>
              <a:t>angeboten</a:t>
            </a:r>
            <a:r>
              <a:rPr lang="de-CH" sz="6200" dirty="0"/>
              <a:t> </a:t>
            </a:r>
          </a:p>
          <a:p>
            <a:endParaRPr lang="de-CH" sz="6200" dirty="0" smtClean="0"/>
          </a:p>
          <a:p>
            <a:endParaRPr lang="de-CH" sz="6200" dirty="0"/>
          </a:p>
        </p:txBody>
      </p:sp>
      <p:pic>
        <p:nvPicPr>
          <p:cNvPr id="2050" name="Picture 2" descr="C:\Users\User\Desktop\Club 43 Fotos\Club 43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268" y="332656"/>
            <a:ext cx="1440185" cy="144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1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28184" y="1844824"/>
            <a:ext cx="2808337" cy="4896544"/>
          </a:xfrm>
        </p:spPr>
        <p:txBody>
          <a:bodyPr>
            <a:normAutofit fontScale="90000"/>
          </a:bodyPr>
          <a:lstStyle/>
          <a:p>
            <a:r>
              <a:rPr lang="de-CH" b="1" dirty="0" smtClean="0">
                <a:solidFill>
                  <a:srgbClr val="0070C0"/>
                </a:solidFill>
              </a:rPr>
              <a:t>Reiseroute:</a:t>
            </a:r>
            <a:r>
              <a:rPr lang="de-CH" b="1" dirty="0" smtClean="0">
                <a:solidFill>
                  <a:srgbClr val="FF0000"/>
                </a:solidFill>
              </a:rPr>
              <a:t/>
            </a:r>
            <a:br>
              <a:rPr lang="de-CH" b="1" dirty="0" smtClean="0">
                <a:solidFill>
                  <a:srgbClr val="FF0000"/>
                </a:solidFill>
              </a:rPr>
            </a:br>
            <a:r>
              <a:rPr lang="de-CH" sz="3100" b="1" dirty="0" smtClean="0">
                <a:solidFill>
                  <a:srgbClr val="FF0000"/>
                </a:solidFill>
              </a:rPr>
              <a:t>Spiez-Basel-Kaiserstuhlgebiet- Badische Weinstrasse –</a:t>
            </a:r>
            <a:r>
              <a:rPr lang="de-CH" sz="3100" b="1" dirty="0" smtClean="0">
                <a:solidFill>
                  <a:srgbClr val="0070C0"/>
                </a:solidFill>
              </a:rPr>
              <a:t>Gengenbach –</a:t>
            </a:r>
            <a:r>
              <a:rPr lang="de-CH" sz="3100" b="1" dirty="0" smtClean="0">
                <a:solidFill>
                  <a:srgbClr val="FF0000"/>
                </a:solidFill>
              </a:rPr>
              <a:t>Wolfach -  </a:t>
            </a:r>
            <a:r>
              <a:rPr lang="de-CH" sz="3100" b="1" dirty="0" err="1" smtClean="0">
                <a:solidFill>
                  <a:srgbClr val="FF0000"/>
                </a:solidFill>
              </a:rPr>
              <a:t>St.Peter</a:t>
            </a:r>
            <a:r>
              <a:rPr lang="de-CH" sz="3100" b="1" dirty="0" smtClean="0">
                <a:solidFill>
                  <a:srgbClr val="FF0000"/>
                </a:solidFill>
              </a:rPr>
              <a:t> mit </a:t>
            </a:r>
            <a:r>
              <a:rPr lang="de-CH" sz="3100" b="1" dirty="0" smtClean="0">
                <a:solidFill>
                  <a:srgbClr val="FF0000"/>
                </a:solidFill>
              </a:rPr>
              <a:t>Stiftskirche </a:t>
            </a:r>
            <a:r>
              <a:rPr lang="de-CH" sz="3100" b="1" dirty="0" smtClean="0">
                <a:solidFill>
                  <a:srgbClr val="FF0000"/>
                </a:solidFill>
              </a:rPr>
              <a:t>–Waldshut - Spiez</a:t>
            </a:r>
            <a:endParaRPr lang="de-CH" sz="31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User\Desktop\Club 43 Fotos\Club 43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6341"/>
            <a:ext cx="1656209" cy="165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\Desktop\Club 43 Fotos\Kar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531440"/>
            <a:ext cx="5688632" cy="828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4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Club 43 Fotos\Club 43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891" y="116632"/>
            <a:ext cx="1624873" cy="162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327528" y="2584254"/>
            <a:ext cx="4772864" cy="591764"/>
          </a:xfrm>
        </p:spPr>
        <p:txBody>
          <a:bodyPr>
            <a:normAutofit/>
          </a:bodyPr>
          <a:lstStyle/>
          <a:p>
            <a:r>
              <a:rPr lang="de-CH" sz="2800" b="1" dirty="0" err="1" smtClean="0">
                <a:solidFill>
                  <a:srgbClr val="FF0000"/>
                </a:solidFill>
              </a:rPr>
              <a:t>Burkheim</a:t>
            </a:r>
            <a:r>
              <a:rPr lang="de-CH" sz="2800" b="1" dirty="0" smtClean="0">
                <a:solidFill>
                  <a:srgbClr val="FF0000"/>
                </a:solidFill>
              </a:rPr>
              <a:t>, 12. August 2013</a:t>
            </a:r>
            <a:endParaRPr lang="de-CH" sz="2800" b="1" dirty="0">
              <a:solidFill>
                <a:srgbClr val="FF0000"/>
              </a:solidFill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2050" name="Picture 2" descr="C:\Users\User\Desktop\Club 43 Fotos\logo[1]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629025" cy="30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Club 43 Fotos\Neuer Ordner\burkheim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176018"/>
            <a:ext cx="4403757" cy="33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Club 43 Fotos\Neuer Ordner\Burkheim-am-Kaiserstuhl_schwarzwald-tourismus_448px_0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6" y="3176018"/>
            <a:ext cx="4312832" cy="330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Club 43 Fotos\Neuer Ordner\Duftender-Verkaufsraum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6634"/>
            <a:ext cx="3703744" cy="246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0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9606" y="2924944"/>
            <a:ext cx="3240360" cy="794569"/>
          </a:xfrm>
        </p:spPr>
        <p:txBody>
          <a:bodyPr/>
          <a:lstStyle/>
          <a:p>
            <a:r>
              <a:rPr lang="de-CH" b="1" dirty="0" smtClean="0">
                <a:solidFill>
                  <a:srgbClr val="FF0000"/>
                </a:solidFill>
              </a:rPr>
              <a:t>Gengenbach</a:t>
            </a:r>
            <a:endParaRPr lang="de-CH" b="1" dirty="0">
              <a:solidFill>
                <a:srgbClr val="FF0000"/>
              </a:solidFill>
            </a:endParaRPr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>
          <a:xfrm>
            <a:off x="5580112" y="3356992"/>
            <a:ext cx="3240360" cy="360040"/>
          </a:xfrm>
        </p:spPr>
        <p:txBody>
          <a:bodyPr>
            <a:normAutofit fontScale="85000" lnSpcReduction="20000"/>
          </a:bodyPr>
          <a:lstStyle/>
          <a:p>
            <a:r>
              <a:rPr lang="de-CH" sz="2400" b="1" dirty="0"/>
              <a:t>u</a:t>
            </a:r>
            <a:r>
              <a:rPr lang="de-CH" sz="2400" b="1" smtClean="0"/>
              <a:t>nser </a:t>
            </a:r>
            <a:r>
              <a:rPr lang="de-CH" sz="2200" b="1" dirty="0" smtClean="0"/>
              <a:t>Hotel</a:t>
            </a:r>
            <a:r>
              <a:rPr lang="de-CH" sz="2400" b="1" dirty="0" smtClean="0"/>
              <a:t> Schwarzwald</a:t>
            </a:r>
          </a:p>
        </p:txBody>
      </p:sp>
      <p:pic>
        <p:nvPicPr>
          <p:cNvPr id="3074" name="Picture 2" descr="C:\Users\User\Desktop\Club 43 Fotos\Vorschau zum 70\2012-10-09 11-17-27 - P108087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033" y="3717031"/>
            <a:ext cx="3928898" cy="294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Club 43 Fotos\Vorschau zum 70\2012-10-09 11-00-06 - P1080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740"/>
            <a:ext cx="2093246" cy="31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Club 43 Fotos\Club 43.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384" y="0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573836" y="3244334"/>
            <a:ext cx="1572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000" dirty="0">
                <a:latin typeface="+mj-lt"/>
              </a:rPr>
              <a:t>Städtchen</a:t>
            </a:r>
          </a:p>
        </p:txBody>
      </p:sp>
      <p:pic>
        <p:nvPicPr>
          <p:cNvPr id="2050" name="Picture 2" descr="C:\Users\User\Desktop\Club 43 Fotos\Vorschau zum 70\2012-10-09 17-08-05 - P108089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04740"/>
            <a:ext cx="4445940" cy="296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Club 43 Fotos\Vorschau zum 70\2012-10-09 11-00-43 - P10808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42" y="3664728"/>
            <a:ext cx="4123744" cy="274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3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Glashütte Dorotheen</a:t>
            </a:r>
            <a:br>
              <a:rPr lang="de-CH" b="1" dirty="0" smtClean="0">
                <a:solidFill>
                  <a:srgbClr val="FF0000"/>
                </a:solidFill>
              </a:rPr>
            </a:br>
            <a:r>
              <a:rPr lang="de-CH" b="1" dirty="0" smtClean="0">
                <a:solidFill>
                  <a:srgbClr val="FF0000"/>
                </a:solidFill>
              </a:rPr>
              <a:t>in </a:t>
            </a:r>
            <a:r>
              <a:rPr lang="de-CH" b="1" dirty="0" smtClean="0">
                <a:solidFill>
                  <a:srgbClr val="FF0000"/>
                </a:solidFill>
              </a:rPr>
              <a:t>Wolfach</a:t>
            </a:r>
            <a:endParaRPr lang="de-CH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Club 43 Fotos\Club 43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60648"/>
            <a:ext cx="18002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Club 43 Fotos\Vorschau zum 70\2012-10-09 12-41-40 - P10808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Club 43 Fotos\Vorschau zum 70\2012-10-09 12-30-28 - P10808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33770"/>
            <a:ext cx="3327087" cy="249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Club 43 Fotos\Vorschau zum 70\2012-10-09 12-25-49 - P10808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336" y="4005064"/>
            <a:ext cx="3360743" cy="252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430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408712" cy="994122"/>
          </a:xfrm>
        </p:spPr>
        <p:txBody>
          <a:bodyPr/>
          <a:lstStyle/>
          <a:p>
            <a:r>
              <a:rPr lang="de-CH" b="1" dirty="0" smtClean="0">
                <a:solidFill>
                  <a:srgbClr val="FF0000"/>
                </a:solidFill>
              </a:rPr>
              <a:t>Weinkeller in Gengenbach</a:t>
            </a:r>
            <a:endParaRPr lang="de-CH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User\Desktop\Club 43 Fotos\Vorschau zum 70\2012-10-09 16-56-30 - P10808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58" y="1844824"/>
            <a:ext cx="658873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Club 43 Fotos\Club 43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974" y="116632"/>
            <a:ext cx="2088257" cy="20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08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6489" y="260648"/>
            <a:ext cx="4429331" cy="792088"/>
          </a:xfrm>
        </p:spPr>
        <p:txBody>
          <a:bodyPr>
            <a:noAutofit/>
          </a:bodyPr>
          <a:lstStyle/>
          <a:p>
            <a:r>
              <a:rPr lang="de-CH" sz="2800" b="1" dirty="0" smtClean="0">
                <a:solidFill>
                  <a:srgbClr val="FF0000"/>
                </a:solidFill>
              </a:rPr>
              <a:t>Besuch in St. Peter mit</a:t>
            </a:r>
            <a:br>
              <a:rPr lang="de-CH" sz="2800" b="1" dirty="0" smtClean="0">
                <a:solidFill>
                  <a:srgbClr val="FF0000"/>
                </a:solidFill>
              </a:rPr>
            </a:br>
            <a:r>
              <a:rPr lang="de-CH" sz="2800" b="1" dirty="0" smtClean="0">
                <a:solidFill>
                  <a:srgbClr val="FF0000"/>
                </a:solidFill>
              </a:rPr>
              <a:t>Kloster und </a:t>
            </a:r>
            <a:r>
              <a:rPr lang="de-CH" sz="2800" b="1" dirty="0" smtClean="0">
                <a:solidFill>
                  <a:srgbClr val="FF0000"/>
                </a:solidFill>
              </a:rPr>
              <a:t>Stiftsbibliothek</a:t>
            </a:r>
            <a:r>
              <a:rPr lang="de-CH" sz="2800" b="1" dirty="0" smtClean="0">
                <a:solidFill>
                  <a:srgbClr val="FF0000"/>
                </a:solidFill>
              </a:rPr>
              <a:t/>
            </a:r>
            <a:br>
              <a:rPr lang="de-CH" sz="2800" b="1" dirty="0" smtClean="0">
                <a:solidFill>
                  <a:srgbClr val="FF0000"/>
                </a:solidFill>
              </a:rPr>
            </a:br>
            <a:r>
              <a:rPr lang="de-CH" sz="2800" b="1" dirty="0" smtClean="0">
                <a:solidFill>
                  <a:srgbClr val="FF0000"/>
                </a:solidFill>
              </a:rPr>
              <a:t>im Hochschwarzwald</a:t>
            </a:r>
            <a:endParaRPr lang="de-CH" sz="2800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3848" y="4686758"/>
            <a:ext cx="2088232" cy="2046652"/>
          </a:xfrm>
        </p:spPr>
        <p:txBody>
          <a:bodyPr>
            <a:noAutofit/>
          </a:bodyPr>
          <a:lstStyle/>
          <a:p>
            <a:r>
              <a:rPr lang="de-CH" sz="2400" b="1" dirty="0" smtClean="0">
                <a:solidFill>
                  <a:srgbClr val="FF0000"/>
                </a:solidFill>
              </a:rPr>
              <a:t>…dem </a:t>
            </a:r>
            <a:r>
              <a:rPr lang="de-CH" sz="2400" b="1" dirty="0" err="1" smtClean="0">
                <a:solidFill>
                  <a:srgbClr val="FF0000"/>
                </a:solidFill>
              </a:rPr>
              <a:t>Kyburgsort</a:t>
            </a:r>
            <a:endParaRPr lang="de-CH" sz="2400" b="1" dirty="0" smtClean="0">
              <a:solidFill>
                <a:srgbClr val="FF0000"/>
              </a:solidFill>
            </a:endParaRPr>
          </a:p>
          <a:p>
            <a:r>
              <a:rPr lang="de-CH" sz="2400" b="1" dirty="0" smtClean="0">
                <a:solidFill>
                  <a:srgbClr val="FF0000"/>
                </a:solidFill>
              </a:rPr>
              <a:t>… wie Bern, Thun, etc.</a:t>
            </a:r>
            <a:endParaRPr lang="de-CH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User\Desktop\Club 43 Fotos\Club 43.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421" y="116632"/>
            <a:ext cx="1799558" cy="18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Club 43 Fotos\Vorschau zum 70\2012-10-10 13-36-08 - P10809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7" y="1297098"/>
            <a:ext cx="4409527" cy="333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Club 43 Fotos\Vorschau zum 70\2012-10-10 11-51-44 - P10809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46" y="836713"/>
            <a:ext cx="199801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Club 43 Fotos\Vorschau zum 70\2012-10-10 13-36-32 - P10809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89" y="4658766"/>
            <a:ext cx="2766474" cy="207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User\Desktop\Club 43 Fotos\Vorschau zum 70\Klosterfuehrung-1_medium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34724"/>
            <a:ext cx="3206843" cy="257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5148064" y="3588393"/>
            <a:ext cx="3156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dirty="0" smtClean="0">
                <a:solidFill>
                  <a:srgbClr val="0070C0"/>
                </a:solidFill>
              </a:rPr>
              <a:t>Eine </a:t>
            </a:r>
            <a:r>
              <a:rPr lang="de-CH" dirty="0" smtClean="0">
                <a:solidFill>
                  <a:srgbClr val="0070C0"/>
                </a:solidFill>
              </a:rPr>
              <a:t>Bibliothek </a:t>
            </a:r>
            <a:r>
              <a:rPr lang="de-CH" dirty="0" smtClean="0">
                <a:solidFill>
                  <a:srgbClr val="0070C0"/>
                </a:solidFill>
              </a:rPr>
              <a:t>- vergleichbar mit dem Kloster St. Gallen</a:t>
            </a:r>
            <a:endParaRPr lang="de-CH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57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36307"/>
            <a:ext cx="5904656" cy="2088282"/>
          </a:xfrm>
        </p:spPr>
        <p:txBody>
          <a:bodyPr>
            <a:noAutofit/>
          </a:bodyPr>
          <a:lstStyle/>
          <a:p>
            <a:r>
              <a:rPr lang="de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Haben wir Euch </a:t>
            </a:r>
            <a:r>
              <a:rPr lang="de-CH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&lt;</a:t>
            </a:r>
            <a:r>
              <a:rPr lang="de-CH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gluschtig</a:t>
            </a:r>
            <a:r>
              <a:rPr lang="de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de-CH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gmacht</a:t>
            </a:r>
            <a:r>
              <a:rPr lang="de-CH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&gt;?</a:t>
            </a:r>
            <a:r>
              <a:rPr lang="de-CH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de-CH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de-CH" sz="4800" b="1" dirty="0" smtClean="0">
                <a:solidFill>
                  <a:srgbClr val="FF0000"/>
                </a:solidFill>
              </a:rPr>
              <a:t>Wer ist interessiert?</a:t>
            </a:r>
            <a:endParaRPr lang="de-CH" sz="4800" b="1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492896"/>
            <a:ext cx="8507288" cy="4104456"/>
          </a:xfrm>
        </p:spPr>
        <p:txBody>
          <a:bodyPr>
            <a:noAutofit/>
          </a:bodyPr>
          <a:lstStyle/>
          <a:p>
            <a:r>
              <a:rPr lang="de-CH" sz="4400" b="1" dirty="0" smtClean="0"/>
              <a:t>Def. </a:t>
            </a:r>
            <a:r>
              <a:rPr lang="de-CH" sz="4400" b="1" dirty="0" smtClean="0"/>
              <a:t>Anmelde-Talon </a:t>
            </a:r>
            <a:r>
              <a:rPr lang="de-CH" sz="4400" b="1" dirty="0" smtClean="0"/>
              <a:t>wird im Frühling 2013 </a:t>
            </a:r>
            <a:r>
              <a:rPr lang="de-CH" sz="4400" b="1" dirty="0" smtClean="0"/>
              <a:t>zugestellt</a:t>
            </a:r>
            <a:endParaRPr lang="de-CH" sz="4400" b="1" dirty="0" smtClean="0"/>
          </a:p>
          <a:p>
            <a:r>
              <a:rPr lang="de-CH" sz="4400" b="1" dirty="0" smtClean="0"/>
              <a:t>Interessierte können sich bereits voranmelden bei</a:t>
            </a:r>
          </a:p>
          <a:p>
            <a:endParaRPr lang="de-CH" sz="1000" b="1" dirty="0"/>
          </a:p>
          <a:p>
            <a:pPr marL="0" indent="0">
              <a:buNone/>
            </a:pPr>
            <a:r>
              <a:rPr lang="de-CH" sz="2000" b="1" dirty="0"/>
              <a:t> </a:t>
            </a:r>
            <a:r>
              <a:rPr lang="de-CH" sz="2000" b="1" dirty="0" smtClean="0"/>
              <a:t>     </a:t>
            </a:r>
            <a:r>
              <a:rPr lang="de-CH" sz="2000" b="1" dirty="0">
                <a:solidFill>
                  <a:srgbClr val="FF0000"/>
                </a:solidFill>
              </a:rPr>
              <a:t>d</a:t>
            </a:r>
            <a:r>
              <a:rPr lang="de-CH" sz="2000" b="1" dirty="0" smtClean="0">
                <a:solidFill>
                  <a:srgbClr val="FF0000"/>
                </a:solidFill>
              </a:rPr>
              <a:t>en Organisatoren:   </a:t>
            </a:r>
            <a:r>
              <a:rPr lang="de-CH" sz="2000" b="1" dirty="0" smtClean="0"/>
              <a:t>Vroni Hänni und Walter Holderegger</a:t>
            </a:r>
            <a:endParaRPr lang="de-CH" sz="2000" b="1" dirty="0"/>
          </a:p>
        </p:txBody>
      </p:sp>
      <p:pic>
        <p:nvPicPr>
          <p:cNvPr id="1026" name="Picture 2" descr="C:\Users\User\Desktop\Club 43 Fotos\Club 43.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6632"/>
            <a:ext cx="2088282" cy="20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617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</Words>
  <Application>Microsoft Office PowerPoint</Application>
  <PresentationFormat>Bildschirmpräsentation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</vt:lpstr>
      <vt:lpstr>Vorschau zur Clubreise zum 70 - zigsten</vt:lpstr>
      <vt:lpstr>Reiseprogramm</vt:lpstr>
      <vt:lpstr>Reiseroute: Spiez-Basel-Kaiserstuhlgebiet- Badische Weinstrasse –Gengenbach –Wolfach -  St.Peter mit Stiftskirche –Waldshut - Spiez</vt:lpstr>
      <vt:lpstr>Burkheim, 12. August 2013</vt:lpstr>
      <vt:lpstr>Gengenbach</vt:lpstr>
      <vt:lpstr>Glashütte Dorotheen in Wolfach</vt:lpstr>
      <vt:lpstr>Weinkeller in Gengenbach</vt:lpstr>
      <vt:lpstr>Besuch in St. Peter mit Kloster und Stiftsbibliothek im Hochschwarzwald</vt:lpstr>
      <vt:lpstr>Haben wir Euch &lt;gluschtig  gmacht&gt;? Wer ist interessiert?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User</cp:lastModifiedBy>
  <cp:revision>60</cp:revision>
  <dcterms:created xsi:type="dcterms:W3CDTF">2012-12-03T11:20:45Z</dcterms:created>
  <dcterms:modified xsi:type="dcterms:W3CDTF">2012-12-03T16:19:40Z</dcterms:modified>
</cp:coreProperties>
</file>