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7" r:id="rId8"/>
    <p:sldId id="266" r:id="rId9"/>
    <p:sldId id="265" r:id="rId10"/>
    <p:sldId id="285" r:id="rId11"/>
    <p:sldId id="268" r:id="rId12"/>
    <p:sldId id="292" r:id="rId13"/>
    <p:sldId id="283" r:id="rId14"/>
    <p:sldId id="284" r:id="rId15"/>
    <p:sldId id="286" r:id="rId16"/>
    <p:sldId id="295" r:id="rId17"/>
    <p:sldId id="294" r:id="rId18"/>
    <p:sldId id="287" r:id="rId19"/>
    <p:sldId id="297" r:id="rId20"/>
    <p:sldId id="296" r:id="rId21"/>
    <p:sldId id="282" r:id="rId22"/>
    <p:sldId id="290" r:id="rId23"/>
    <p:sldId id="289" r:id="rId24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43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F143E2-ABD0-4D9D-B582-18BC7C849FCB}" type="datetimeFigureOut">
              <a:rPr lang="de-CH" smtClean="0"/>
              <a:t>03.12.2012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B8A499-43EF-4FE0-8B1A-1A128ED91A8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00264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8A499-43EF-4FE0-8B1A-1A128ED91A80}" type="slidenum">
              <a:rPr lang="de-CH" smtClean="0"/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67320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B441-EF28-49FC-AF4E-A5412325F100}" type="datetimeFigureOut">
              <a:rPr lang="de-CH" smtClean="0"/>
              <a:t>03.12.2012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96A7A-42CB-4A5E-8C65-35864653029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86126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B441-EF28-49FC-AF4E-A5412325F100}" type="datetimeFigureOut">
              <a:rPr lang="de-CH" smtClean="0"/>
              <a:t>03.12.2012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96A7A-42CB-4A5E-8C65-35864653029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05926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B441-EF28-49FC-AF4E-A5412325F100}" type="datetimeFigureOut">
              <a:rPr lang="de-CH" smtClean="0"/>
              <a:t>03.12.2012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96A7A-42CB-4A5E-8C65-35864653029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16365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B441-EF28-49FC-AF4E-A5412325F100}" type="datetimeFigureOut">
              <a:rPr lang="de-CH" smtClean="0"/>
              <a:t>03.12.2012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96A7A-42CB-4A5E-8C65-35864653029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40735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B441-EF28-49FC-AF4E-A5412325F100}" type="datetimeFigureOut">
              <a:rPr lang="de-CH" smtClean="0"/>
              <a:t>03.12.2012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96A7A-42CB-4A5E-8C65-35864653029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38935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B441-EF28-49FC-AF4E-A5412325F100}" type="datetimeFigureOut">
              <a:rPr lang="de-CH" smtClean="0"/>
              <a:t>03.12.2012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96A7A-42CB-4A5E-8C65-35864653029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83061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B441-EF28-49FC-AF4E-A5412325F100}" type="datetimeFigureOut">
              <a:rPr lang="de-CH" smtClean="0"/>
              <a:t>03.12.2012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96A7A-42CB-4A5E-8C65-35864653029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22213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B441-EF28-49FC-AF4E-A5412325F100}" type="datetimeFigureOut">
              <a:rPr lang="de-CH" smtClean="0"/>
              <a:t>03.12.2012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96A7A-42CB-4A5E-8C65-35864653029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50421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B441-EF28-49FC-AF4E-A5412325F100}" type="datetimeFigureOut">
              <a:rPr lang="de-CH" smtClean="0"/>
              <a:t>03.12.2012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96A7A-42CB-4A5E-8C65-35864653029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15671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B441-EF28-49FC-AF4E-A5412325F100}" type="datetimeFigureOut">
              <a:rPr lang="de-CH" smtClean="0"/>
              <a:t>03.12.2012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96A7A-42CB-4A5E-8C65-35864653029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37484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B441-EF28-49FC-AF4E-A5412325F100}" type="datetimeFigureOut">
              <a:rPr lang="de-CH" smtClean="0"/>
              <a:t>03.12.2012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96A7A-42CB-4A5E-8C65-35864653029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33317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1B441-EF28-49FC-AF4E-A5412325F100}" type="datetimeFigureOut">
              <a:rPr lang="de-CH" smtClean="0"/>
              <a:t>03.12.2012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296A7A-42CB-4A5E-8C65-35864653029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17404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23528" y="3429000"/>
            <a:ext cx="8136904" cy="2304256"/>
          </a:xfrm>
        </p:spPr>
        <p:txBody>
          <a:bodyPr>
            <a:noAutofit/>
          </a:bodyPr>
          <a:lstStyle/>
          <a:p>
            <a:r>
              <a:rPr lang="de-CH" sz="6000" b="1" i="1" dirty="0" smtClean="0">
                <a:solidFill>
                  <a:srgbClr val="FF0000"/>
                </a:solidFill>
              </a:rPr>
              <a:t>Rückblick ab 1993- 2012</a:t>
            </a:r>
          </a:p>
          <a:p>
            <a:r>
              <a:rPr lang="de-CH" sz="4800" b="1" i="1" dirty="0" smtClean="0">
                <a:solidFill>
                  <a:srgbClr val="FF0000"/>
                </a:solidFill>
              </a:rPr>
              <a:t>www.club43spiez.ch</a:t>
            </a:r>
          </a:p>
        </p:txBody>
      </p:sp>
      <p:pic>
        <p:nvPicPr>
          <p:cNvPr id="1026" name="Picture 2" descr="C:\Users\User\Desktop\Club 43 Fotos\Club 43.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88640"/>
            <a:ext cx="3096394" cy="309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0202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32040" y="1916832"/>
            <a:ext cx="4001977" cy="810619"/>
          </a:xfrm>
        </p:spPr>
        <p:txBody>
          <a:bodyPr>
            <a:noAutofit/>
          </a:bodyPr>
          <a:lstStyle/>
          <a:p>
            <a:r>
              <a:rPr lang="de-CH" sz="2800" b="1" dirty="0" err="1" smtClean="0">
                <a:solidFill>
                  <a:srgbClr val="FF0000"/>
                </a:solidFill>
              </a:rPr>
              <a:t>Alimentarium</a:t>
            </a:r>
            <a:r>
              <a:rPr lang="de-CH" sz="2800" b="1" dirty="0" smtClean="0">
                <a:solidFill>
                  <a:srgbClr val="FF0000"/>
                </a:solidFill>
              </a:rPr>
              <a:t> Vevey</a:t>
            </a:r>
            <a:br>
              <a:rPr lang="de-CH" sz="2800" b="1" dirty="0" smtClean="0">
                <a:solidFill>
                  <a:srgbClr val="FF0000"/>
                </a:solidFill>
              </a:rPr>
            </a:br>
            <a:r>
              <a:rPr lang="de-CH" sz="2800" b="1" dirty="0" smtClean="0">
                <a:solidFill>
                  <a:srgbClr val="FF0000"/>
                </a:solidFill>
              </a:rPr>
              <a:t>12.Mai 2007</a:t>
            </a:r>
            <a:endParaRPr lang="de-CH" sz="2800" b="1" dirty="0">
              <a:solidFill>
                <a:srgbClr val="FF0000"/>
              </a:solidFill>
            </a:endParaRPr>
          </a:p>
        </p:txBody>
      </p:sp>
      <p:pic>
        <p:nvPicPr>
          <p:cNvPr id="7170" name="Picture 2" descr="C:\Users\User\Desktop\Club 43 Fotos\Vevey Club 43\IMG_09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852936"/>
            <a:ext cx="4940366" cy="370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Club 43 Fotos\Club 43.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2464"/>
            <a:ext cx="1944241" cy="194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\Desktop\Club 43 Fotos\Vevey Club 43\Übertragungsordner 1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110304" cy="308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User\Desktop\Club 43 Fotos\Vevey Club 43\Übertragungsordner 1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46" y="3699096"/>
            <a:ext cx="3797236" cy="284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2335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Club 43 Fotos\Club 43.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8640"/>
            <a:ext cx="2187674" cy="2187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Club 43 Fotos\Nachtessen 07 Metzgerfachschule\IMG_01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8640"/>
            <a:ext cx="2952591" cy="221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esktop\Club 43 Fotos\Nachtessen 07 Metzgerfachschule\IMG_01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99" y="2585492"/>
            <a:ext cx="5280888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platzhalter 2"/>
          <p:cNvSpPr txBox="1">
            <a:spLocks/>
          </p:cNvSpPr>
          <p:nvPr/>
        </p:nvSpPr>
        <p:spPr>
          <a:xfrm>
            <a:off x="5652120" y="2376314"/>
            <a:ext cx="3339802" cy="7646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800" b="1" dirty="0" smtClean="0">
                <a:solidFill>
                  <a:srgbClr val="FF0000"/>
                </a:solidFill>
              </a:rPr>
              <a:t>ABZ- Nachtessen </a:t>
            </a:r>
            <a:endParaRPr lang="de-CH" sz="2800" b="1" dirty="0" smtClean="0">
              <a:solidFill>
                <a:srgbClr val="FF0000"/>
              </a:solidFill>
            </a:endParaRPr>
          </a:p>
          <a:p>
            <a:r>
              <a:rPr lang="de-CH" sz="2800" b="1" dirty="0" smtClean="0">
                <a:solidFill>
                  <a:srgbClr val="FF0000"/>
                </a:solidFill>
              </a:rPr>
              <a:t>am </a:t>
            </a:r>
            <a:r>
              <a:rPr lang="de-CH" sz="2800" b="1" dirty="0" smtClean="0">
                <a:solidFill>
                  <a:srgbClr val="FF0000"/>
                </a:solidFill>
              </a:rPr>
              <a:t>23.11.2007 </a:t>
            </a:r>
            <a:endParaRPr lang="de-CH" sz="2800" b="1" dirty="0">
              <a:solidFill>
                <a:srgbClr val="FF0000"/>
              </a:solidFill>
            </a:endParaRPr>
          </a:p>
        </p:txBody>
      </p:sp>
      <p:pic>
        <p:nvPicPr>
          <p:cNvPr id="5125" name="Picture 5" descr="C:\Users\User\Desktop\Club 43 Fotos\Nachtessen 07 Metzgerfachschule\IMG_016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411" y="3327009"/>
            <a:ext cx="3303395" cy="247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69705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772400" cy="1362075"/>
          </a:xfrm>
        </p:spPr>
        <p:txBody>
          <a:bodyPr/>
          <a:lstStyle/>
          <a:p>
            <a:r>
              <a:rPr lang="de-CH" dirty="0" smtClean="0">
                <a:solidFill>
                  <a:srgbClr val="FF0000"/>
                </a:solidFill>
              </a:rPr>
              <a:t>Sternwarte Schwanden</a:t>
            </a:r>
            <a:br>
              <a:rPr lang="de-CH" dirty="0" smtClean="0">
                <a:solidFill>
                  <a:srgbClr val="FF0000"/>
                </a:solidFill>
              </a:rPr>
            </a:br>
            <a:r>
              <a:rPr lang="de-CH" dirty="0" smtClean="0">
                <a:solidFill>
                  <a:srgbClr val="FF0000"/>
                </a:solidFill>
              </a:rPr>
              <a:t>17. Mai 2008</a:t>
            </a:r>
            <a:endParaRPr lang="de-CH" dirty="0">
              <a:solidFill>
                <a:srgbClr val="FF0000"/>
              </a:solidFill>
            </a:endParaRPr>
          </a:p>
        </p:txBody>
      </p:sp>
      <p:pic>
        <p:nvPicPr>
          <p:cNvPr id="6146" name="Picture 2" descr="C:\Users\User\Desktop\Club 43 Fotos\Club 43.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4624"/>
            <a:ext cx="1800225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Club 43 Fotos\Schwanden Febr. 08 und Ausflug 17.5.08\Ausflug 17.5.08\März - Mai 08 1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32856"/>
            <a:ext cx="2808538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\Desktop\Club 43 Fotos\Schwanden Febr. 08 und Ausflug 17.5.08\Ausflug 17.5.08\März - Mai 08 1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038" y="1129003"/>
            <a:ext cx="3203762" cy="240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User\Desktop\Club 43 Fotos\Schwanden Febr. 08 und Ausflug 17.5.08\Ausflug 17.5.08\März - Mai 08 1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753062"/>
            <a:ext cx="3696079" cy="2772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766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88024" y="1711052"/>
            <a:ext cx="4474840" cy="1224136"/>
          </a:xfrm>
        </p:spPr>
        <p:txBody>
          <a:bodyPr>
            <a:noAutofit/>
          </a:bodyPr>
          <a:lstStyle/>
          <a:p>
            <a:r>
              <a:rPr lang="de-CH" sz="2800" b="1" dirty="0" smtClean="0">
                <a:solidFill>
                  <a:srgbClr val="FF0000"/>
                </a:solidFill>
              </a:rPr>
              <a:t>Zum 65. ins Tessin nach </a:t>
            </a:r>
            <a:r>
              <a:rPr lang="de-CH" sz="2800" b="1" dirty="0" err="1" smtClean="0">
                <a:solidFill>
                  <a:srgbClr val="FF0000"/>
                </a:solidFill>
              </a:rPr>
              <a:t>Malvaglia</a:t>
            </a:r>
            <a:r>
              <a:rPr lang="de-CH" sz="2800" b="1" dirty="0" smtClean="0">
                <a:solidFill>
                  <a:srgbClr val="FF0000"/>
                </a:solidFill>
              </a:rPr>
              <a:t/>
            </a:r>
            <a:br>
              <a:rPr lang="de-CH" sz="2800" b="1" dirty="0" smtClean="0">
                <a:solidFill>
                  <a:srgbClr val="FF0000"/>
                </a:solidFill>
              </a:rPr>
            </a:br>
            <a:r>
              <a:rPr lang="de-CH" sz="2800" b="1" dirty="0" smtClean="0">
                <a:solidFill>
                  <a:srgbClr val="FF0000"/>
                </a:solidFill>
              </a:rPr>
              <a:t>5. Sept. 2008</a:t>
            </a:r>
            <a:endParaRPr lang="de-CH" sz="2800" b="1" dirty="0">
              <a:solidFill>
                <a:srgbClr val="FF0000"/>
              </a:solidFill>
            </a:endParaRPr>
          </a:p>
        </p:txBody>
      </p:sp>
      <p:pic>
        <p:nvPicPr>
          <p:cNvPr id="6146" name="Picture 2" descr="C:\Users\User\Desktop\Club 43 Fotos\Tessinreise 08\P10102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460313" cy="334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Club 43 Fotos\Club 43.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16582"/>
            <a:ext cx="1512193" cy="151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\Desktop\Club 43 Fotos\Tessinreise 08\P10102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935188"/>
            <a:ext cx="4950039" cy="371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User\Desktop\Club 43 Fotos\Tessinreise 08\P101019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61048"/>
            <a:ext cx="3427482" cy="2570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2671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87624" y="476672"/>
            <a:ext cx="6120680" cy="864096"/>
          </a:xfrm>
        </p:spPr>
        <p:txBody>
          <a:bodyPr>
            <a:noAutofit/>
          </a:bodyPr>
          <a:lstStyle/>
          <a:p>
            <a:r>
              <a:rPr lang="de-CH" sz="2800" b="1" dirty="0" smtClean="0">
                <a:solidFill>
                  <a:srgbClr val="FF0000"/>
                </a:solidFill>
              </a:rPr>
              <a:t>Fondueabend in </a:t>
            </a:r>
            <a:r>
              <a:rPr lang="de-CH" sz="2800" b="1" dirty="0" smtClean="0">
                <a:solidFill>
                  <a:srgbClr val="FF0000"/>
                </a:solidFill>
              </a:rPr>
              <a:t>Rogglischeune </a:t>
            </a:r>
            <a:r>
              <a:rPr lang="de-CH" sz="2800" b="1" dirty="0" smtClean="0">
                <a:solidFill>
                  <a:srgbClr val="FF0000"/>
                </a:solidFill>
              </a:rPr>
              <a:t/>
            </a:r>
            <a:br>
              <a:rPr lang="de-CH" sz="2800" b="1" dirty="0" smtClean="0">
                <a:solidFill>
                  <a:srgbClr val="FF0000"/>
                </a:solidFill>
              </a:rPr>
            </a:br>
            <a:r>
              <a:rPr lang="de-CH" sz="2800" b="1" dirty="0" smtClean="0">
                <a:solidFill>
                  <a:srgbClr val="FF0000"/>
                </a:solidFill>
              </a:rPr>
              <a:t>am 13</a:t>
            </a:r>
            <a:r>
              <a:rPr lang="de-CH" sz="2800" b="1" dirty="0" smtClean="0">
                <a:solidFill>
                  <a:srgbClr val="FF0000"/>
                </a:solidFill>
              </a:rPr>
              <a:t>. Dez. 2008</a:t>
            </a:r>
            <a:endParaRPr lang="de-CH" sz="2800" b="1" dirty="0">
              <a:solidFill>
                <a:srgbClr val="FF0000"/>
              </a:solidFill>
            </a:endParaRPr>
          </a:p>
        </p:txBody>
      </p:sp>
      <p:pic>
        <p:nvPicPr>
          <p:cNvPr id="5122" name="Picture 2" descr="C:\Users\User\Desktop\Club 43 Fotos\Club 43.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188640"/>
            <a:ext cx="1295788" cy="129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Club 43 Fotos\Fondue-Essen Roggli 08\November 08 0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7008989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14234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580112" y="1661174"/>
            <a:ext cx="3672408" cy="1119754"/>
          </a:xfrm>
        </p:spPr>
        <p:txBody>
          <a:bodyPr>
            <a:noAutofit/>
          </a:bodyPr>
          <a:lstStyle/>
          <a:p>
            <a:r>
              <a:rPr lang="de-CH" sz="2800" b="1" dirty="0" smtClean="0">
                <a:solidFill>
                  <a:srgbClr val="FF0000"/>
                </a:solidFill>
              </a:rPr>
              <a:t>Köhlerei </a:t>
            </a:r>
            <a:r>
              <a:rPr lang="de-CH" sz="2800" b="1" dirty="0" err="1" smtClean="0">
                <a:solidFill>
                  <a:srgbClr val="FF0000"/>
                </a:solidFill>
              </a:rPr>
              <a:t>Renggli</a:t>
            </a:r>
            <a:r>
              <a:rPr lang="de-CH" sz="2800" b="1" dirty="0" smtClean="0">
                <a:solidFill>
                  <a:srgbClr val="FF0000"/>
                </a:solidFill>
              </a:rPr>
              <a:t/>
            </a:r>
            <a:br>
              <a:rPr lang="de-CH" sz="2800" b="1" dirty="0" smtClean="0">
                <a:solidFill>
                  <a:srgbClr val="FF0000"/>
                </a:solidFill>
              </a:rPr>
            </a:br>
            <a:r>
              <a:rPr lang="de-CH" sz="2800" b="1" dirty="0" smtClean="0">
                <a:solidFill>
                  <a:srgbClr val="FF0000"/>
                </a:solidFill>
              </a:rPr>
              <a:t>11. Mai 2009</a:t>
            </a:r>
            <a:br>
              <a:rPr lang="de-CH" sz="2800" b="1" dirty="0" smtClean="0">
                <a:solidFill>
                  <a:srgbClr val="FF0000"/>
                </a:solidFill>
              </a:rPr>
            </a:br>
            <a:r>
              <a:rPr lang="de-CH" sz="2800" b="1" dirty="0" err="1" smtClean="0">
                <a:solidFill>
                  <a:srgbClr val="FF0000"/>
                </a:solidFill>
              </a:rPr>
              <a:t>Rohrmoos</a:t>
            </a:r>
            <a:r>
              <a:rPr lang="de-CH" sz="2800" b="1" dirty="0" smtClean="0">
                <a:solidFill>
                  <a:srgbClr val="FF0000"/>
                </a:solidFill>
              </a:rPr>
              <a:t> </a:t>
            </a:r>
            <a:r>
              <a:rPr lang="de-CH" sz="2800" b="1" dirty="0" err="1" smtClean="0">
                <a:solidFill>
                  <a:srgbClr val="FF0000"/>
                </a:solidFill>
              </a:rPr>
              <a:t>Entelbuch</a:t>
            </a:r>
            <a:endParaRPr lang="de-CH" sz="2800" b="1" dirty="0">
              <a:solidFill>
                <a:srgbClr val="FF0000"/>
              </a:solidFill>
            </a:endParaRPr>
          </a:p>
        </p:txBody>
      </p:sp>
      <p:pic>
        <p:nvPicPr>
          <p:cNvPr id="6147" name="Picture 3" descr="C:\Users\User\Desktop\Club 43 Fotos\Köhlerei Renggli 09\Mai 09 0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996951"/>
            <a:ext cx="3898780" cy="2923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\Desktop\Club 43 Fotos\Club 43.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76974"/>
            <a:ext cx="1440185" cy="144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User\Desktop\Club 43 Fotos\Köhlerei Renggli 09\Mai 09 0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5707"/>
            <a:ext cx="1757883" cy="2343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User\Desktop\Club 43 Fotos\Köhlerei Renggli 09\Mai 09 041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76872"/>
            <a:ext cx="5458553" cy="409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User\Desktop\Club 43 Fotos\Köhlerei Renggli 09\Mai 09 07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528" y="150468"/>
            <a:ext cx="2819538" cy="211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67950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11960" y="1412776"/>
            <a:ext cx="4032448" cy="1478272"/>
          </a:xfrm>
        </p:spPr>
        <p:txBody>
          <a:bodyPr>
            <a:noAutofit/>
          </a:bodyPr>
          <a:lstStyle/>
          <a:p>
            <a:r>
              <a:rPr lang="de-CH" sz="3200" b="1" dirty="0" smtClean="0">
                <a:solidFill>
                  <a:srgbClr val="FF0000"/>
                </a:solidFill>
              </a:rPr>
              <a:t>Wanderung zur Heimstätte Gwatt am 26. Oktober 2009</a:t>
            </a:r>
            <a:endParaRPr lang="de-CH" sz="3200" b="1" dirty="0">
              <a:solidFill>
                <a:srgbClr val="FF0000"/>
              </a:solidFill>
            </a:endParaRPr>
          </a:p>
        </p:txBody>
      </p:sp>
      <p:pic>
        <p:nvPicPr>
          <p:cNvPr id="8194" name="Picture 2" descr="C:\Users\User\Desktop\Club 43 Fotos\Club 43.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16632"/>
            <a:ext cx="1223780" cy="122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User\Desktop\Club 43 Fotos\Mittagessen Gwatt Okt. 2009\P10302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857695"/>
            <a:ext cx="3826718" cy="2869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User\Desktop\Club 43 Fotos\Mittagessen Gwatt Okt. 2009\P10302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50555"/>
            <a:ext cx="3192722" cy="239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User\Desktop\Club 43 Fotos\Mittagessen Gwatt Okt. 2009\P103028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862070"/>
            <a:ext cx="4104456" cy="307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41732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11960" y="188641"/>
            <a:ext cx="3168352" cy="1228997"/>
          </a:xfrm>
        </p:spPr>
        <p:txBody>
          <a:bodyPr>
            <a:normAutofit fontScale="90000"/>
          </a:bodyPr>
          <a:lstStyle/>
          <a:p>
            <a:r>
              <a:rPr lang="de-CH" b="1" dirty="0" err="1" smtClean="0">
                <a:solidFill>
                  <a:srgbClr val="FF0000"/>
                </a:solidFill>
              </a:rPr>
              <a:t>Col</a:t>
            </a:r>
            <a:r>
              <a:rPr lang="de-CH" b="1" dirty="0" smtClean="0">
                <a:solidFill>
                  <a:srgbClr val="FF0000"/>
                </a:solidFill>
              </a:rPr>
              <a:t> de </a:t>
            </a:r>
            <a:r>
              <a:rPr lang="de-CH" b="1" dirty="0" err="1" smtClean="0">
                <a:solidFill>
                  <a:srgbClr val="FF0000"/>
                </a:solidFill>
              </a:rPr>
              <a:t>Roches</a:t>
            </a:r>
            <a:r>
              <a:rPr lang="de-CH" b="1" dirty="0" smtClean="0">
                <a:solidFill>
                  <a:srgbClr val="FF0000"/>
                </a:solidFill>
              </a:rPr>
              <a:t/>
            </a:r>
            <a:br>
              <a:rPr lang="de-CH" b="1" dirty="0" smtClean="0">
                <a:solidFill>
                  <a:srgbClr val="FF0000"/>
                </a:solidFill>
              </a:rPr>
            </a:br>
            <a:r>
              <a:rPr lang="de-CH" b="1" dirty="0" smtClean="0">
                <a:solidFill>
                  <a:srgbClr val="FF0000"/>
                </a:solidFill>
              </a:rPr>
              <a:t>8. Mai 2010</a:t>
            </a:r>
            <a:endParaRPr lang="de-CH" b="1" dirty="0">
              <a:solidFill>
                <a:srgbClr val="FF0000"/>
              </a:solidFill>
            </a:endParaRPr>
          </a:p>
        </p:txBody>
      </p:sp>
      <p:pic>
        <p:nvPicPr>
          <p:cNvPr id="5122" name="Picture 2" descr="C:\Users\User\Desktop\Club 43 Fotos\Club 43.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321" y="188641"/>
            <a:ext cx="180020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esktop\Club 43 Fotos\Col de Roches 2010\2010-05-18 11-37-35 - P10307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80928"/>
            <a:ext cx="3840551" cy="288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User\Desktop\Club 43 Fotos\Col de Roches 2010\2010-05-18 11-27-50 - P1030779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1095"/>
            <a:ext cx="3840551" cy="2880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User\Desktop\Club 43 Fotos\Col de Roches 2010\2010-05-18 10-45-04 - P103076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162" y="3933178"/>
            <a:ext cx="3537359" cy="265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User\Desktop\Club 43 Fotos\Col de Roches 2010\2010-05-18 11-35-46 - P103078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442" y="1412776"/>
            <a:ext cx="1890244" cy="2520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04318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4725144"/>
            <a:ext cx="3168352" cy="1152129"/>
          </a:xfrm>
        </p:spPr>
        <p:txBody>
          <a:bodyPr>
            <a:noAutofit/>
          </a:bodyPr>
          <a:lstStyle/>
          <a:p>
            <a:r>
              <a:rPr lang="de-CH" sz="3600" b="1" dirty="0" err="1" smtClean="0">
                <a:solidFill>
                  <a:srgbClr val="FF0000"/>
                </a:solidFill>
              </a:rPr>
              <a:t>Bärgsunne</a:t>
            </a:r>
            <a:r>
              <a:rPr lang="de-CH" sz="3600" b="1" dirty="0" smtClean="0">
                <a:solidFill>
                  <a:srgbClr val="FF0000"/>
                </a:solidFill>
              </a:rPr>
              <a:t/>
            </a:r>
            <a:br>
              <a:rPr lang="de-CH" sz="3600" b="1" dirty="0" smtClean="0">
                <a:solidFill>
                  <a:srgbClr val="FF0000"/>
                </a:solidFill>
              </a:rPr>
            </a:br>
            <a:r>
              <a:rPr lang="de-CH" sz="3600" b="1" dirty="0" smtClean="0">
                <a:solidFill>
                  <a:srgbClr val="FF0000"/>
                </a:solidFill>
              </a:rPr>
              <a:t>19. Okt. 2010</a:t>
            </a:r>
            <a:endParaRPr lang="de-CH" sz="3600" b="1" dirty="0">
              <a:solidFill>
                <a:srgbClr val="FF0000"/>
              </a:solidFill>
            </a:endParaRPr>
          </a:p>
        </p:txBody>
      </p:sp>
      <p:pic>
        <p:nvPicPr>
          <p:cNvPr id="7170" name="Picture 2" descr="C:\Users\User\Desktop\Club 43 Fotos\Mittagessen Hondrich 2010\P10500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5228398" cy="392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Club 43 Fotos\Mittagessen Hondrich 2010\P1050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108" y="2668136"/>
            <a:ext cx="5184731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\Desktop\Club 43 Fotos\Club 43.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404664"/>
            <a:ext cx="1084479" cy="108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59677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52120" y="1869604"/>
            <a:ext cx="3096344" cy="1487388"/>
          </a:xfrm>
        </p:spPr>
        <p:txBody>
          <a:bodyPr>
            <a:noAutofit/>
          </a:bodyPr>
          <a:lstStyle/>
          <a:p>
            <a:r>
              <a:rPr lang="de-CH" sz="2800" b="1" dirty="0" err="1" smtClean="0">
                <a:solidFill>
                  <a:srgbClr val="FF0000"/>
                </a:solidFill>
              </a:rPr>
              <a:t>Alphornmacherei</a:t>
            </a:r>
            <a:r>
              <a:rPr lang="de-CH" sz="2800" b="1" dirty="0" smtClean="0">
                <a:solidFill>
                  <a:srgbClr val="FF0000"/>
                </a:solidFill>
              </a:rPr>
              <a:t> und </a:t>
            </a:r>
            <a:br>
              <a:rPr lang="de-CH" sz="2800" b="1" dirty="0" smtClean="0">
                <a:solidFill>
                  <a:srgbClr val="FF0000"/>
                </a:solidFill>
              </a:rPr>
            </a:br>
            <a:r>
              <a:rPr lang="de-CH" sz="2800" b="1" dirty="0" err="1" smtClean="0">
                <a:solidFill>
                  <a:srgbClr val="FF0000"/>
                </a:solidFill>
              </a:rPr>
              <a:t>Sahleweidli</a:t>
            </a:r>
            <a:r>
              <a:rPr lang="de-CH" sz="2800" b="1" dirty="0" smtClean="0">
                <a:solidFill>
                  <a:srgbClr val="FF0000"/>
                </a:solidFill>
              </a:rPr>
              <a:t/>
            </a:r>
            <a:br>
              <a:rPr lang="de-CH" sz="2800" b="1" dirty="0" smtClean="0">
                <a:solidFill>
                  <a:srgbClr val="FF0000"/>
                </a:solidFill>
              </a:rPr>
            </a:br>
            <a:r>
              <a:rPr lang="de-CH" sz="2800" b="1" dirty="0" smtClean="0">
                <a:solidFill>
                  <a:srgbClr val="FF0000"/>
                </a:solidFill>
              </a:rPr>
              <a:t>am 10. Mai 2011</a:t>
            </a:r>
            <a:endParaRPr lang="de-CH" sz="2800" b="1" dirty="0">
              <a:solidFill>
                <a:srgbClr val="FF0000"/>
              </a:solidFill>
            </a:endParaRPr>
          </a:p>
        </p:txBody>
      </p:sp>
      <p:pic>
        <p:nvPicPr>
          <p:cNvPr id="8194" name="Picture 2" descr="C:\Users\User\Desktop\Club 43 Fotos\Club 43.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60648"/>
            <a:ext cx="1497707" cy="1497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esktop\Club 43 Fotos\Alphornmacherei. Sahlenweidli  11\P10507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3489"/>
            <a:ext cx="5371952" cy="359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User\Desktop\Club 43 Fotos\Alphornmacherei. Sahlenweidli  11\P10507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501008"/>
            <a:ext cx="4738067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User\Desktop\Club 43 Fotos\Alphornmacherei. Sahlenweidli  11\P105077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89040"/>
            <a:ext cx="3661235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326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835696" y="188640"/>
            <a:ext cx="3528392" cy="938535"/>
          </a:xfrm>
        </p:spPr>
        <p:txBody>
          <a:bodyPr/>
          <a:lstStyle/>
          <a:p>
            <a:r>
              <a:rPr lang="de-CH" b="1" dirty="0" smtClean="0"/>
              <a:t>Gründung</a:t>
            </a:r>
            <a:endParaRPr lang="de-CH" b="1" dirty="0"/>
          </a:p>
        </p:txBody>
      </p:sp>
      <p:sp>
        <p:nvSpPr>
          <p:cNvPr id="3" name="Inhaltsplatzhalter 2"/>
          <p:cNvSpPr>
            <a:spLocks noGrp="1"/>
          </p:cNvSpPr>
          <p:nvPr>
            <p:ph type="subTitle" idx="1"/>
          </p:nvPr>
        </p:nvSpPr>
        <p:spPr>
          <a:xfrm>
            <a:off x="683568" y="1124744"/>
            <a:ext cx="6440760" cy="5616624"/>
          </a:xfrm>
        </p:spPr>
        <p:txBody>
          <a:bodyPr>
            <a:noAutofit/>
          </a:bodyPr>
          <a:lstStyle/>
          <a:p>
            <a:r>
              <a:rPr lang="de-CH" sz="2800" b="1" dirty="0" smtClean="0"/>
              <a:t>Eingeladen wurden 80 Männer und 88 Frauen, total 168 Personen, an Adressen die wir von der Gemeinde erhielten </a:t>
            </a:r>
          </a:p>
          <a:p>
            <a:r>
              <a:rPr lang="de-CH" sz="2800" b="1" dirty="0" smtClean="0"/>
              <a:t>Gründung am 4. November 1993 im </a:t>
            </a:r>
            <a:r>
              <a:rPr lang="de-CH" sz="2800" b="1" dirty="0" err="1" smtClean="0"/>
              <a:t>Säli</a:t>
            </a:r>
            <a:r>
              <a:rPr lang="de-CH" sz="2800" b="1" dirty="0" smtClean="0"/>
              <a:t> des Hotel Krone Spiez, 20 Uhr zum </a:t>
            </a:r>
          </a:p>
          <a:p>
            <a:r>
              <a:rPr lang="de-CH" sz="2800" b="1" i="1" dirty="0" smtClean="0">
                <a:solidFill>
                  <a:srgbClr val="C00000"/>
                </a:solidFill>
              </a:rPr>
              <a:t>&lt;Club der Unverwüstlichen 1943&gt;</a:t>
            </a:r>
          </a:p>
          <a:p>
            <a:r>
              <a:rPr lang="de-CH" sz="2800" b="1" dirty="0" smtClean="0"/>
              <a:t>Organisatoren konnten 72 Frauen und Männer von total 168 Angeschriebenen begrüssen</a:t>
            </a:r>
          </a:p>
          <a:p>
            <a:r>
              <a:rPr lang="de-CH" sz="2800" b="1" dirty="0" smtClean="0"/>
              <a:t>Interessiert waren 85 und 19 entschuldigt, nicht interessiert 16, nicht reagiert 48</a:t>
            </a:r>
            <a:endParaRPr lang="de-CH" sz="2800" b="1" dirty="0"/>
          </a:p>
        </p:txBody>
      </p:sp>
      <p:pic>
        <p:nvPicPr>
          <p:cNvPr id="2050" name="Picture 2" descr="C:\Users\User\Desktop\Club 43 Fotos\Club 43.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56996"/>
            <a:ext cx="1944216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6012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836712"/>
            <a:ext cx="6048672" cy="1080120"/>
          </a:xfrm>
        </p:spPr>
        <p:txBody>
          <a:bodyPr>
            <a:noAutofit/>
          </a:bodyPr>
          <a:lstStyle/>
          <a:p>
            <a:r>
              <a:rPr lang="de-CH" sz="3200" b="1" dirty="0" smtClean="0">
                <a:solidFill>
                  <a:srgbClr val="FF0000"/>
                </a:solidFill>
              </a:rPr>
              <a:t>Wanderung zum Restaurant </a:t>
            </a:r>
            <a:r>
              <a:rPr lang="de-CH" sz="3200" b="1" dirty="0" err="1" smtClean="0">
                <a:solidFill>
                  <a:srgbClr val="FF0000"/>
                </a:solidFill>
              </a:rPr>
              <a:t>Möve</a:t>
            </a:r>
            <a:r>
              <a:rPr lang="de-CH" sz="3200" b="1" dirty="0" smtClean="0">
                <a:solidFill>
                  <a:srgbClr val="FF0000"/>
                </a:solidFill>
              </a:rPr>
              <a:t> im </a:t>
            </a:r>
            <a:r>
              <a:rPr lang="de-CH" sz="3200" b="1" dirty="0" err="1" smtClean="0">
                <a:solidFill>
                  <a:srgbClr val="FF0000"/>
                </a:solidFill>
              </a:rPr>
              <a:t>Güetital</a:t>
            </a:r>
            <a:r>
              <a:rPr lang="de-CH" sz="3200" b="1" dirty="0">
                <a:solidFill>
                  <a:srgbClr val="FF0000"/>
                </a:solidFill>
              </a:rPr>
              <a:t> </a:t>
            </a:r>
            <a:r>
              <a:rPr lang="de-CH" sz="3200" b="1" dirty="0" smtClean="0">
                <a:solidFill>
                  <a:srgbClr val="FF0000"/>
                </a:solidFill>
              </a:rPr>
              <a:t>am 18.Okt. 2011</a:t>
            </a:r>
            <a:endParaRPr lang="de-CH" sz="3200" b="1" dirty="0">
              <a:solidFill>
                <a:srgbClr val="FF0000"/>
              </a:solidFill>
            </a:endParaRPr>
          </a:p>
        </p:txBody>
      </p:sp>
      <p:pic>
        <p:nvPicPr>
          <p:cNvPr id="7170" name="Picture 2" descr="C:\Users\User\Desktop\Club 43 Fotos\Club 43.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16632"/>
            <a:ext cx="1509679" cy="150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\Desktop\Club 43 Fotos\Wanderung Möve 2011\2011-10-18 10-34-05 - P10703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76872"/>
            <a:ext cx="4908315" cy="36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User\Desktop\Club 43 Fotos\Wanderung Möve 2011\2011-10-18 13-21-36 - P10703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276872"/>
            <a:ext cx="2754223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7214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07352" y="332656"/>
            <a:ext cx="2844968" cy="1012974"/>
          </a:xfrm>
        </p:spPr>
        <p:txBody>
          <a:bodyPr>
            <a:normAutofit/>
          </a:bodyPr>
          <a:lstStyle/>
          <a:p>
            <a:r>
              <a:rPr lang="de-CH" sz="2000" b="1" dirty="0" err="1" smtClean="0">
                <a:solidFill>
                  <a:srgbClr val="FF0000"/>
                </a:solidFill>
              </a:rPr>
              <a:t>Därstetten</a:t>
            </a:r>
            <a:r>
              <a:rPr lang="de-CH" sz="2000" b="1" dirty="0" smtClean="0">
                <a:solidFill>
                  <a:srgbClr val="FF0000"/>
                </a:solidFill>
              </a:rPr>
              <a:t> – Erlenbach</a:t>
            </a:r>
            <a:br>
              <a:rPr lang="de-CH" sz="2000" b="1" dirty="0" smtClean="0">
                <a:solidFill>
                  <a:srgbClr val="FF0000"/>
                </a:solidFill>
              </a:rPr>
            </a:br>
            <a:r>
              <a:rPr lang="de-CH" sz="2000" b="1" dirty="0" smtClean="0">
                <a:solidFill>
                  <a:srgbClr val="FF0000"/>
                </a:solidFill>
              </a:rPr>
              <a:t>Sägewerk Reinhart</a:t>
            </a:r>
            <a:br>
              <a:rPr lang="de-CH" sz="2000" b="1" dirty="0" smtClean="0">
                <a:solidFill>
                  <a:srgbClr val="FF0000"/>
                </a:solidFill>
              </a:rPr>
            </a:br>
            <a:r>
              <a:rPr lang="de-CH" sz="2000" b="1" dirty="0" smtClean="0">
                <a:solidFill>
                  <a:srgbClr val="FF0000"/>
                </a:solidFill>
              </a:rPr>
              <a:t>10. Mai 2012</a:t>
            </a:r>
            <a:endParaRPr lang="de-CH" sz="2000" b="1" dirty="0">
              <a:solidFill>
                <a:srgbClr val="FF0000"/>
              </a:solidFill>
            </a:endParaRPr>
          </a:p>
        </p:txBody>
      </p:sp>
      <p:pic>
        <p:nvPicPr>
          <p:cNvPr id="5122" name="Picture 2" descr="C:\Users\User\Desktop\Club 43 Fotos\Club 43.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97165"/>
            <a:ext cx="1512193" cy="151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Club 43 Fotos\Därstetten-Erlenbach 2012\Erlenbach 1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21" y="1672726"/>
            <a:ext cx="4008596" cy="22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esktop\Club 43 Fotos\Därstetten-Erlenbach 2012\Erlenbach 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60" y="197165"/>
            <a:ext cx="4321700" cy="260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User\Desktop\Club 43 Fotos\Därstetten-Erlenbach 2012\P10709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60" y="3068960"/>
            <a:ext cx="4512961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User\Desktop\Club 43 Fotos\Därstetten-Erlenbach 2012\P107092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483" y="3909088"/>
            <a:ext cx="3995973" cy="266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70573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24129" y="1988840"/>
            <a:ext cx="3024360" cy="1368152"/>
          </a:xfrm>
        </p:spPr>
        <p:txBody>
          <a:bodyPr>
            <a:noAutofit/>
          </a:bodyPr>
          <a:lstStyle/>
          <a:p>
            <a:r>
              <a:rPr lang="de-CH" sz="3200" b="1" dirty="0" smtClean="0">
                <a:solidFill>
                  <a:srgbClr val="FF0000"/>
                </a:solidFill>
                <a:latin typeface="Harlow Solid Italic" pitchFamily="82" charset="0"/>
              </a:rPr>
              <a:t>Wohlen, 2.Okt. 2012</a:t>
            </a:r>
            <a:br>
              <a:rPr lang="de-CH" sz="3200" b="1" dirty="0" smtClean="0">
                <a:solidFill>
                  <a:srgbClr val="FF0000"/>
                </a:solidFill>
                <a:latin typeface="Harlow Solid Italic" pitchFamily="82" charset="0"/>
              </a:rPr>
            </a:br>
            <a:r>
              <a:rPr lang="de-CH" sz="3200" b="1" dirty="0" smtClean="0">
                <a:solidFill>
                  <a:srgbClr val="FF0000"/>
                </a:solidFill>
                <a:latin typeface="Harlow Solid Italic" pitchFamily="82" charset="0"/>
              </a:rPr>
              <a:t>Strohmuseum</a:t>
            </a:r>
            <a:endParaRPr lang="de-CH" sz="3200" b="1" dirty="0">
              <a:solidFill>
                <a:srgbClr val="FF0000"/>
              </a:solidFill>
              <a:latin typeface="Harlow Solid Italic" pitchFamily="82" charset="0"/>
            </a:endParaRPr>
          </a:p>
        </p:txBody>
      </p:sp>
      <p:pic>
        <p:nvPicPr>
          <p:cNvPr id="9218" name="Picture 2" descr="C:\Users\User\Desktop\Club 43 Fotos\Club 43.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60648"/>
            <a:ext cx="1512193" cy="151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esktop\Club 43 Fotos\Club 43 Wohlen 04-10-2012\2012-10-02 10-52-18 - P108080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0528"/>
            <a:ext cx="4646645" cy="34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User\Desktop\Club 43 Fotos\Club 43 Wohlen 04-10-2012\2012-10-02 10-35-09 - P108079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916789"/>
            <a:ext cx="1899206" cy="253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User\Desktop\Club 43 Fotos\Club 43 Wohlen 04-10-2012\2012-10-02 11-14-03 - P10808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906052"/>
            <a:ext cx="1907258" cy="254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User\Desktop\Club 43 Fotos\Club 43 Wohlen 04-10-2012\2012-10-02 11-46-46 - P108082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3569002"/>
            <a:ext cx="3840817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46532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83768" y="4941168"/>
            <a:ext cx="3466728" cy="1080120"/>
          </a:xfrm>
        </p:spPr>
        <p:txBody>
          <a:bodyPr>
            <a:normAutofit/>
          </a:bodyPr>
          <a:lstStyle/>
          <a:p>
            <a:r>
              <a:rPr lang="de-CH" sz="6000" b="1" dirty="0" smtClean="0">
                <a:solidFill>
                  <a:srgbClr val="FF0000"/>
                </a:solidFill>
              </a:rPr>
              <a:t>Merci</a:t>
            </a:r>
            <a:endParaRPr lang="de-CH" sz="6000" b="1" dirty="0">
              <a:solidFill>
                <a:srgbClr val="FF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9552" y="332656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0" lvl="3" indent="0">
              <a:buNone/>
            </a:pPr>
            <a:r>
              <a:rPr lang="de-CH" sz="3500" b="1" u="sng" dirty="0" smtClean="0">
                <a:solidFill>
                  <a:srgbClr val="FF0000"/>
                </a:solidFill>
              </a:rPr>
              <a:t>Hinweise</a:t>
            </a:r>
          </a:p>
          <a:p>
            <a:pPr marL="342900" lvl="3" indent="-342900">
              <a:buFont typeface="Arial" pitchFamily="34" charset="0"/>
              <a:buChar char="•"/>
            </a:pPr>
            <a:r>
              <a:rPr lang="de-CH" sz="2800" b="1" dirty="0" smtClean="0"/>
              <a:t>Höck </a:t>
            </a:r>
            <a:r>
              <a:rPr lang="de-CH" sz="2800" b="1" dirty="0"/>
              <a:t>im </a:t>
            </a:r>
            <a:r>
              <a:rPr lang="de-CH" sz="2800" b="1" dirty="0" err="1"/>
              <a:t>Cafe</a:t>
            </a:r>
            <a:r>
              <a:rPr lang="de-CH" sz="2800" b="1" dirty="0"/>
              <a:t> Oberland, </a:t>
            </a:r>
            <a:r>
              <a:rPr lang="de-CH" sz="2800" b="1" dirty="0" err="1"/>
              <a:t>Thunstrasse</a:t>
            </a:r>
            <a:r>
              <a:rPr lang="de-CH" sz="2800" b="1" dirty="0"/>
              <a:t> </a:t>
            </a:r>
            <a:r>
              <a:rPr lang="de-CH" sz="2800" b="1" dirty="0" smtClean="0"/>
              <a:t>2:</a:t>
            </a:r>
            <a:endParaRPr lang="de-CH" sz="2800" b="1" dirty="0"/>
          </a:p>
          <a:p>
            <a:pPr marL="0" indent="0">
              <a:buNone/>
            </a:pPr>
            <a:r>
              <a:rPr lang="de-CH" sz="2800" b="1" dirty="0" smtClean="0"/>
              <a:t>	Wir treffen uns ganz ungezwungen</a:t>
            </a:r>
          </a:p>
          <a:p>
            <a:pPr marL="0" indent="0">
              <a:buNone/>
            </a:pPr>
            <a:r>
              <a:rPr lang="de-CH" sz="2800" b="1" dirty="0" smtClean="0"/>
              <a:t>	jeweils </a:t>
            </a:r>
            <a:r>
              <a:rPr lang="de-CH" sz="2800" b="1" i="1" u="sng" dirty="0" smtClean="0"/>
              <a:t>am letzten Dienstag des Monats</a:t>
            </a:r>
          </a:p>
          <a:p>
            <a:pPr marL="0" indent="0">
              <a:buNone/>
            </a:pPr>
            <a:r>
              <a:rPr lang="de-CH" sz="2800" b="1" dirty="0"/>
              <a:t>	</a:t>
            </a:r>
            <a:r>
              <a:rPr lang="de-CH" sz="2800" b="1" dirty="0" smtClean="0"/>
              <a:t>ab 9 Uhr bis 11 Uhr </a:t>
            </a:r>
          </a:p>
          <a:p>
            <a:pPr marL="0" indent="0">
              <a:buNone/>
            </a:pPr>
            <a:endParaRPr lang="de-CH" sz="2800" b="1" dirty="0"/>
          </a:p>
          <a:p>
            <a:pPr marL="0" indent="0">
              <a:buNone/>
            </a:pPr>
            <a:r>
              <a:rPr lang="de-CH" sz="3500" b="1" u="sng" dirty="0" smtClean="0">
                <a:solidFill>
                  <a:srgbClr val="FF0000"/>
                </a:solidFill>
              </a:rPr>
              <a:t>Nächste Anlässe</a:t>
            </a:r>
          </a:p>
          <a:p>
            <a:r>
              <a:rPr lang="de-CH" sz="2800" b="1" dirty="0" smtClean="0"/>
              <a:t>9. April 2013 Kehrichtverbrennungsanstalt Thun</a:t>
            </a:r>
          </a:p>
          <a:p>
            <a:r>
              <a:rPr lang="de-CH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Reise zum 70. </a:t>
            </a:r>
            <a:r>
              <a:rPr lang="de-CH" sz="2800" b="1" dirty="0" smtClean="0"/>
              <a:t>vom </a:t>
            </a:r>
            <a:r>
              <a:rPr lang="de-CH" sz="2800" b="1" u="sng" dirty="0" smtClean="0"/>
              <a:t>12. – 14. August 2013</a:t>
            </a:r>
          </a:p>
          <a:p>
            <a:pPr marL="0" indent="0">
              <a:buNone/>
            </a:pPr>
            <a:r>
              <a:rPr lang="de-CH" sz="2800" b="1" dirty="0"/>
              <a:t>	</a:t>
            </a:r>
            <a:r>
              <a:rPr lang="de-CH" sz="2800" b="1" dirty="0" smtClean="0"/>
              <a:t>Badische Weinstrasse-Schwarzwald</a:t>
            </a: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13048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9552" y="1600201"/>
            <a:ext cx="8147248" cy="3556992"/>
          </a:xfrm>
        </p:spPr>
        <p:txBody>
          <a:bodyPr/>
          <a:lstStyle/>
          <a:p>
            <a:r>
              <a:rPr lang="de-CH" b="1" dirty="0" smtClean="0"/>
              <a:t>Besammlung um 15.55 am Bahnhof Spiez</a:t>
            </a:r>
          </a:p>
          <a:p>
            <a:r>
              <a:rPr lang="de-CH" b="1" dirty="0" smtClean="0"/>
              <a:t>Mit </a:t>
            </a:r>
            <a:r>
              <a:rPr lang="de-CH" b="1" dirty="0" err="1" smtClean="0"/>
              <a:t>Aeschicar</a:t>
            </a:r>
            <a:r>
              <a:rPr lang="de-CH" b="1" dirty="0" smtClean="0"/>
              <a:t> nach </a:t>
            </a:r>
            <a:r>
              <a:rPr lang="de-CH" b="1" dirty="0" err="1" smtClean="0"/>
              <a:t>Aeschiried</a:t>
            </a:r>
            <a:endParaRPr lang="de-CH" b="1" dirty="0" smtClean="0"/>
          </a:p>
          <a:p>
            <a:r>
              <a:rPr lang="de-CH" b="1" dirty="0" smtClean="0"/>
              <a:t>Wanderung zur </a:t>
            </a:r>
            <a:r>
              <a:rPr lang="de-CH" b="1" dirty="0" err="1" smtClean="0"/>
              <a:t>Bärgsunne</a:t>
            </a:r>
            <a:r>
              <a:rPr lang="de-CH" b="1" dirty="0" smtClean="0"/>
              <a:t> in </a:t>
            </a:r>
            <a:r>
              <a:rPr lang="de-CH" b="1" dirty="0" err="1" smtClean="0"/>
              <a:t>Hondrich</a:t>
            </a:r>
            <a:endParaRPr lang="de-CH" b="1" dirty="0" smtClean="0"/>
          </a:p>
          <a:p>
            <a:r>
              <a:rPr lang="de-CH" b="1" dirty="0" smtClean="0"/>
              <a:t>Nachtessen: Schweinskotelett, Pommes-     </a:t>
            </a:r>
            <a:r>
              <a:rPr lang="de-CH" b="1" dirty="0" err="1"/>
              <a:t>f</a:t>
            </a:r>
            <a:r>
              <a:rPr lang="de-CH" b="1" dirty="0" err="1" smtClean="0"/>
              <a:t>rittes</a:t>
            </a:r>
            <a:r>
              <a:rPr lang="de-CH" b="1" dirty="0" smtClean="0"/>
              <a:t>, Salat</a:t>
            </a:r>
          </a:p>
          <a:p>
            <a:r>
              <a:rPr lang="de-CH" b="1" dirty="0" smtClean="0"/>
              <a:t>Fussmarsch nach Spiez</a:t>
            </a:r>
            <a:endParaRPr lang="de-CH" b="1" dirty="0"/>
          </a:p>
        </p:txBody>
      </p:sp>
      <p:pic>
        <p:nvPicPr>
          <p:cNvPr id="3074" name="Picture 2" descr="C:\Users\User\Desktop\Club 43 Fotos\Club 43.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810" y="116632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/>
          <p:cNvSpPr/>
          <p:nvPr/>
        </p:nvSpPr>
        <p:spPr>
          <a:xfrm>
            <a:off x="827584" y="476672"/>
            <a:ext cx="57470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4000" b="1" dirty="0"/>
              <a:t>1. Anlass am 11. Juni 1994</a:t>
            </a:r>
          </a:p>
        </p:txBody>
      </p:sp>
    </p:spTree>
    <p:extLst>
      <p:ext uri="{BB962C8B-B14F-4D97-AF65-F5344CB8AC3E}">
        <p14:creationId xmlns:p14="http://schemas.microsoft.com/office/powerpoint/2010/main" val="2603103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Club 43 Fotos\Club 43.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16632"/>
            <a:ext cx="2322392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221468"/>
              </p:ext>
            </p:extLst>
          </p:nvPr>
        </p:nvGraphicFramePr>
        <p:xfrm>
          <a:off x="1259632" y="137592"/>
          <a:ext cx="4896544" cy="69369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6" name="Acrobat Document" r:id="rId4" imgW="5505444" imgH="7800975" progId="AcroExch.Document.7">
                  <p:embed/>
                </p:oleObj>
              </mc:Choice>
              <mc:Fallback>
                <p:oleObj name="Acrobat Document" r:id="rId4" imgW="5505444" imgH="7800975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59632" y="137592"/>
                        <a:ext cx="4896544" cy="69369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634293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Club 43 Fotos\Club 43.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585" y="116632"/>
            <a:ext cx="1916832" cy="191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270601" y="5013176"/>
            <a:ext cx="7772400" cy="1470025"/>
          </a:xfrm>
        </p:spPr>
        <p:txBody>
          <a:bodyPr/>
          <a:lstStyle/>
          <a:p>
            <a:r>
              <a:rPr lang="de-CH" b="1" dirty="0" smtClean="0"/>
              <a:t>Wo waren wir hier auf Reise?</a:t>
            </a:r>
            <a:endParaRPr lang="de-CH" b="1" dirty="0"/>
          </a:p>
        </p:txBody>
      </p:sp>
      <p:sp>
        <p:nvSpPr>
          <p:cNvPr id="5" name="Textplatzhalter 4"/>
          <p:cNvSpPr>
            <a:spLocks noGrp="1"/>
          </p:cNvSpPr>
          <p:nvPr>
            <p:ph type="subTitle" idx="1"/>
          </p:nvPr>
        </p:nvSpPr>
        <p:spPr>
          <a:xfrm>
            <a:off x="1403648" y="3861048"/>
            <a:ext cx="6400800" cy="1752600"/>
          </a:xfrm>
        </p:spPr>
        <p:txBody>
          <a:bodyPr>
            <a:normAutofit/>
          </a:bodyPr>
          <a:lstStyle/>
          <a:p>
            <a:r>
              <a:rPr lang="de-CH" sz="2400" dirty="0" smtClean="0"/>
              <a:t>11. Juli 2004</a:t>
            </a:r>
            <a:endParaRPr lang="de-CH" sz="2400" dirty="0"/>
          </a:p>
        </p:txBody>
      </p:sp>
      <p:pic>
        <p:nvPicPr>
          <p:cNvPr id="2" name="Picture 2" descr="D:\Eigene Dateien\Eigene Bilder\Holdereggers Fotosammlung\Club 43\Ausflug Bex\Bild 033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6624638" cy="496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80756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32240" y="2276872"/>
            <a:ext cx="2160240" cy="949431"/>
          </a:xfrm>
        </p:spPr>
        <p:txBody>
          <a:bodyPr>
            <a:normAutofit/>
          </a:bodyPr>
          <a:lstStyle/>
          <a:p>
            <a:r>
              <a:rPr lang="de-CH" sz="2000" b="1" dirty="0" smtClean="0">
                <a:solidFill>
                  <a:srgbClr val="FF0000"/>
                </a:solidFill>
              </a:rPr>
              <a:t>Bex, Salzsaline</a:t>
            </a:r>
            <a:br>
              <a:rPr lang="de-CH" sz="2000" b="1" dirty="0" smtClean="0">
                <a:solidFill>
                  <a:srgbClr val="FF0000"/>
                </a:solidFill>
              </a:rPr>
            </a:br>
            <a:r>
              <a:rPr lang="de-CH" sz="2000" b="1" dirty="0" smtClean="0">
                <a:solidFill>
                  <a:srgbClr val="FF0000"/>
                </a:solidFill>
              </a:rPr>
              <a:t>11. Juli 2004</a:t>
            </a:r>
            <a:endParaRPr lang="de-CH" sz="2000" b="1" dirty="0">
              <a:solidFill>
                <a:srgbClr val="FF0000"/>
              </a:solidFill>
            </a:endParaRPr>
          </a:p>
        </p:txBody>
      </p:sp>
      <p:pic>
        <p:nvPicPr>
          <p:cNvPr id="6146" name="Picture 2" descr="D:\Eigene Dateien\Eigene Bilder\Holdereggers Fotosammlung\Club 43\Ausflug Bex\Bild 029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91608"/>
            <a:ext cx="6711950" cy="503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Club 43 Fotos\Club 43.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776" y="188640"/>
            <a:ext cx="187220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01374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Club 43 Fotos\Ausflug Lueg-Schaukäserei\IMG_00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64" y="243080"/>
            <a:ext cx="7056784" cy="529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Club 43 Fotos\Club 43.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10680"/>
            <a:ext cx="1772816" cy="177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555776" y="5733256"/>
            <a:ext cx="3168352" cy="881108"/>
          </a:xfrm>
        </p:spPr>
        <p:txBody>
          <a:bodyPr>
            <a:normAutofit fontScale="85000" lnSpcReduction="20000"/>
          </a:bodyPr>
          <a:lstStyle/>
          <a:p>
            <a:r>
              <a:rPr lang="de-CH" b="1" dirty="0" smtClean="0">
                <a:solidFill>
                  <a:srgbClr val="FF0000"/>
                </a:solidFill>
              </a:rPr>
              <a:t>Lueg-Schaukäserei</a:t>
            </a:r>
          </a:p>
          <a:p>
            <a:r>
              <a:rPr lang="de-CH" b="1" dirty="0" smtClean="0">
                <a:solidFill>
                  <a:srgbClr val="FF0000"/>
                </a:solidFill>
              </a:rPr>
              <a:t>30. April 2005</a:t>
            </a:r>
            <a:endParaRPr lang="de-CH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9376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Club 43 Fotos\Club 43.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800" y="-27808"/>
            <a:ext cx="180020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User\Desktop\Club 43 Fotos\Ausflug Lueg-Schaukäserei\IMG_00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28" y="-27808"/>
            <a:ext cx="6284320" cy="471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User\Desktop\Club 43 Fotos\Ausflug Lueg-Schaukäserei\IMG_005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416" y="2996952"/>
            <a:ext cx="4640064" cy="3480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User\Desktop\Club 43 Fotos\Ausflug Lueg-Schaukäserei\IMG_006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28" y="3363636"/>
            <a:ext cx="3964288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72448" y="2132857"/>
            <a:ext cx="2536056" cy="720080"/>
          </a:xfrm>
        </p:spPr>
        <p:txBody>
          <a:bodyPr>
            <a:noAutofit/>
          </a:bodyPr>
          <a:lstStyle/>
          <a:p>
            <a:r>
              <a:rPr lang="de-CH" sz="3200" b="1" dirty="0" smtClean="0">
                <a:solidFill>
                  <a:srgbClr val="FF0000"/>
                </a:solidFill>
              </a:rPr>
              <a:t>Lueg,</a:t>
            </a:r>
            <a:br>
              <a:rPr lang="de-CH" sz="3200" b="1" dirty="0" smtClean="0">
                <a:solidFill>
                  <a:srgbClr val="FF0000"/>
                </a:solidFill>
              </a:rPr>
            </a:br>
            <a:r>
              <a:rPr lang="de-CH" sz="3200" b="1" dirty="0" smtClean="0">
                <a:solidFill>
                  <a:srgbClr val="FF0000"/>
                </a:solidFill>
              </a:rPr>
              <a:t>30</a:t>
            </a:r>
            <a:r>
              <a:rPr lang="de-CH" sz="3200" b="1" dirty="0" smtClean="0">
                <a:solidFill>
                  <a:srgbClr val="FF0000"/>
                </a:solidFill>
              </a:rPr>
              <a:t>. April 2005</a:t>
            </a:r>
            <a:endParaRPr lang="de-CH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614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23928" y="260648"/>
            <a:ext cx="3723088" cy="905998"/>
          </a:xfrm>
        </p:spPr>
        <p:txBody>
          <a:bodyPr>
            <a:noAutofit/>
          </a:bodyPr>
          <a:lstStyle/>
          <a:p>
            <a:r>
              <a:rPr lang="de-CH" sz="2800" b="1" dirty="0" err="1" smtClean="0">
                <a:solidFill>
                  <a:srgbClr val="FF0000"/>
                </a:solidFill>
              </a:rPr>
              <a:t>Mühletal</a:t>
            </a:r>
            <a:r>
              <a:rPr lang="de-CH" sz="2800" b="1" dirty="0" smtClean="0">
                <a:solidFill>
                  <a:srgbClr val="FF0000"/>
                </a:solidFill>
              </a:rPr>
              <a:t> </a:t>
            </a:r>
            <a:r>
              <a:rPr lang="de-CH" sz="2800" b="1" dirty="0" smtClean="0">
                <a:solidFill>
                  <a:srgbClr val="FF0000"/>
                </a:solidFill>
              </a:rPr>
              <a:t>bei </a:t>
            </a:r>
            <a:r>
              <a:rPr lang="de-CH" sz="2800" b="1" dirty="0" err="1" smtClean="0">
                <a:solidFill>
                  <a:srgbClr val="FF0000"/>
                </a:solidFill>
              </a:rPr>
              <a:t>Tägertschi</a:t>
            </a:r>
            <a:r>
              <a:rPr lang="de-CH" sz="2800" b="1" dirty="0" smtClean="0">
                <a:solidFill>
                  <a:srgbClr val="FF0000"/>
                </a:solidFill>
              </a:rPr>
              <a:t/>
            </a:r>
            <a:br>
              <a:rPr lang="de-CH" sz="2800" b="1" dirty="0" smtClean="0">
                <a:solidFill>
                  <a:srgbClr val="FF0000"/>
                </a:solidFill>
              </a:rPr>
            </a:br>
            <a:r>
              <a:rPr lang="de-CH" sz="2800" b="1" dirty="0" smtClean="0">
                <a:solidFill>
                  <a:srgbClr val="FF0000"/>
                </a:solidFill>
              </a:rPr>
              <a:t>5. Mai 2006</a:t>
            </a:r>
            <a:endParaRPr lang="de-CH" sz="2800" b="1" dirty="0">
              <a:solidFill>
                <a:srgbClr val="FF0000"/>
              </a:solidFill>
            </a:endParaRPr>
          </a:p>
        </p:txBody>
      </p:sp>
      <p:sp>
        <p:nvSpPr>
          <p:cNvPr id="4" name="Untertitel 3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160840" cy="2423120"/>
          </a:xfrm>
        </p:spPr>
        <p:txBody>
          <a:bodyPr/>
          <a:lstStyle/>
          <a:p>
            <a:r>
              <a:rPr lang="de-CH" dirty="0" smtClean="0"/>
              <a:t>M</a:t>
            </a:r>
            <a:endParaRPr lang="de-CH" dirty="0"/>
          </a:p>
        </p:txBody>
      </p:sp>
      <p:pic>
        <p:nvPicPr>
          <p:cNvPr id="9218" name="Picture 2" descr="C:\Users\User\Desktop\Club 43 Fotos\Club 43.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752" y="10340"/>
            <a:ext cx="1412776" cy="141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User\Desktop\Club 43 Fotos\Mühletal 06\IMG_00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355136"/>
            <a:ext cx="4797152" cy="359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User\Desktop\Club 43 Fotos\Mühletal 06\IMG_01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96508"/>
            <a:ext cx="5616624" cy="421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User\Desktop\Club 43 Fotos\Mühletal 06\IMG_00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3100"/>
            <a:ext cx="345638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6268772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196</Words>
  <Application>Microsoft Office PowerPoint</Application>
  <PresentationFormat>Bildschirmpräsentation (4:3)</PresentationFormat>
  <Paragraphs>48</Paragraphs>
  <Slides>23</Slides>
  <Notes>1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25" baseType="lpstr">
      <vt:lpstr>Larissa</vt:lpstr>
      <vt:lpstr>Acrobat Document</vt:lpstr>
      <vt:lpstr>PowerPoint-Präsentation</vt:lpstr>
      <vt:lpstr>Gründung</vt:lpstr>
      <vt:lpstr>PowerPoint-Präsentation</vt:lpstr>
      <vt:lpstr>PowerPoint-Präsentation</vt:lpstr>
      <vt:lpstr>Wo waren wir hier auf Reise?</vt:lpstr>
      <vt:lpstr>Bex, Salzsaline 11. Juli 2004</vt:lpstr>
      <vt:lpstr>PowerPoint-Präsentation</vt:lpstr>
      <vt:lpstr>Lueg, 30. April 2005</vt:lpstr>
      <vt:lpstr>Mühletal bei Tägertschi 5. Mai 2006</vt:lpstr>
      <vt:lpstr>Alimentarium Vevey 12.Mai 2007</vt:lpstr>
      <vt:lpstr>PowerPoint-Präsentation</vt:lpstr>
      <vt:lpstr>Sternwarte Schwanden 17. Mai 2008</vt:lpstr>
      <vt:lpstr>Zum 65. ins Tessin nach Malvaglia 5. Sept. 2008</vt:lpstr>
      <vt:lpstr>Fondueabend in Rogglischeune  am 13. Dez. 2008</vt:lpstr>
      <vt:lpstr>Köhlerei Renggli 11. Mai 2009 Rohrmoos Entelbuch</vt:lpstr>
      <vt:lpstr>Wanderung zur Heimstätte Gwatt am 26. Oktober 2009</vt:lpstr>
      <vt:lpstr>Col de Roches 8. Mai 2010</vt:lpstr>
      <vt:lpstr>Bärgsunne 19. Okt. 2010</vt:lpstr>
      <vt:lpstr>Alphornmacherei und  Sahleweidli am 10. Mai 2011</vt:lpstr>
      <vt:lpstr>Wanderung zum Restaurant Möve im Güetital am 18.Okt. 2011</vt:lpstr>
      <vt:lpstr>Därstetten – Erlenbach Sägewerk Reinhart 10. Mai 2012</vt:lpstr>
      <vt:lpstr>Wohlen, 2.Okt. 2012 Strohmuseum</vt:lpstr>
      <vt:lpstr>Merci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User</dc:creator>
  <cp:lastModifiedBy>User</cp:lastModifiedBy>
  <cp:revision>81</cp:revision>
  <dcterms:created xsi:type="dcterms:W3CDTF">2012-11-29T16:25:21Z</dcterms:created>
  <dcterms:modified xsi:type="dcterms:W3CDTF">2012-12-03T17:33:08Z</dcterms:modified>
</cp:coreProperties>
</file>